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5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7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7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056"/>
    <a:srgbClr val="F9C0A1"/>
    <a:srgbClr val="EE9AD0"/>
    <a:srgbClr val="B6E1A7"/>
    <a:srgbClr val="D1B2E8"/>
    <a:srgbClr val="CED965"/>
    <a:srgbClr val="FA957A"/>
    <a:srgbClr val="9AB7F8"/>
    <a:srgbClr val="F6F4EF"/>
    <a:srgbClr val="E68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980" autoAdjust="0"/>
  </p:normalViewPr>
  <p:slideViewPr>
    <p:cSldViewPr snapToGrid="0">
      <p:cViewPr>
        <p:scale>
          <a:sx n="98" d="100"/>
          <a:sy n="98" d="100"/>
        </p:scale>
        <p:origin x="-204" y="-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7CB90-2420-49F5-9EF1-02F23A861ED1}" type="doc">
      <dgm:prSet loTypeId="urn:microsoft.com/office/officeart/2005/8/layout/chevron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B6F7E418-74CD-4ED2-AEF8-92FC497E5CA6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Ph1</a:t>
          </a:r>
        </a:p>
      </dgm:t>
    </dgm:pt>
    <dgm:pt modelId="{B63583E1-9DA0-485E-8D15-0297E42C72DF}" type="parTrans" cxnId="{E6B97D68-4E32-4C4A-A257-BB7A2DE2943E}">
      <dgm:prSet/>
      <dgm:spPr/>
      <dgm:t>
        <a:bodyPr/>
        <a:lstStyle/>
        <a:p>
          <a:endParaRPr lang="fr-FR"/>
        </a:p>
      </dgm:t>
    </dgm:pt>
    <dgm:pt modelId="{6556859D-03A5-4EDB-827E-BCBA1506A5BD}" type="sibTrans" cxnId="{E6B97D68-4E32-4C4A-A257-BB7A2DE2943E}">
      <dgm:prSet/>
      <dgm:spPr/>
      <dgm:t>
        <a:bodyPr/>
        <a:lstStyle/>
        <a:p>
          <a:endParaRPr lang="fr-FR"/>
        </a:p>
      </dgm:t>
    </dgm:pt>
    <dgm:pt modelId="{76482848-F88C-45E4-BBF2-35A36B185F44}">
      <dgm:prSet phldrT="[Texte]"/>
      <dgm:spPr/>
      <dgm:t>
        <a:bodyPr/>
        <a:lstStyle/>
        <a:p>
          <a:endParaRPr lang="fr-FR" dirty="0">
            <a:latin typeface="Ink Free" panose="03080402000500000000" pitchFamily="66" charset="0"/>
          </a:endParaRPr>
        </a:p>
      </dgm:t>
    </dgm:pt>
    <dgm:pt modelId="{CF2D62DD-ADDA-4F31-A822-5653B5AEE113}" type="parTrans" cxnId="{BE020409-791F-4D42-8792-EBD4ABB5B849}">
      <dgm:prSet/>
      <dgm:spPr/>
      <dgm:t>
        <a:bodyPr/>
        <a:lstStyle/>
        <a:p>
          <a:endParaRPr lang="fr-FR"/>
        </a:p>
      </dgm:t>
    </dgm:pt>
    <dgm:pt modelId="{F2A01F84-19BD-49F1-A25E-500CB6E953D7}" type="sibTrans" cxnId="{BE020409-791F-4D42-8792-EBD4ABB5B849}">
      <dgm:prSet/>
      <dgm:spPr/>
      <dgm:t>
        <a:bodyPr/>
        <a:lstStyle/>
        <a:p>
          <a:endParaRPr lang="fr-FR"/>
        </a:p>
      </dgm:t>
    </dgm:pt>
    <dgm:pt modelId="{E29F704A-B8F0-4A71-9D57-4B87B0CCC3B7}">
      <dgm:prSet phldrT="[Texte]"/>
      <dgm:spPr/>
      <dgm:t>
        <a:bodyPr/>
        <a:lstStyle/>
        <a:p>
          <a:endParaRPr lang="fr-FR" dirty="0">
            <a:latin typeface="Ink Free" panose="03080402000500000000" pitchFamily="66" charset="0"/>
          </a:endParaRPr>
        </a:p>
      </dgm:t>
    </dgm:pt>
    <dgm:pt modelId="{B8BC077B-DF23-4D97-9848-3ADFFE551027}" type="parTrans" cxnId="{75502ACE-B096-41B0-B035-60DAA56E69B3}">
      <dgm:prSet/>
      <dgm:spPr/>
      <dgm:t>
        <a:bodyPr/>
        <a:lstStyle/>
        <a:p>
          <a:endParaRPr lang="fr-FR"/>
        </a:p>
      </dgm:t>
    </dgm:pt>
    <dgm:pt modelId="{08FF3B9B-9908-4D91-8714-DE8E7CE689DD}" type="sibTrans" cxnId="{75502ACE-B096-41B0-B035-60DAA56E69B3}">
      <dgm:prSet/>
      <dgm:spPr/>
      <dgm:t>
        <a:bodyPr/>
        <a:lstStyle/>
        <a:p>
          <a:endParaRPr lang="fr-FR"/>
        </a:p>
      </dgm:t>
    </dgm:pt>
    <dgm:pt modelId="{B4CE4FF7-66ED-4744-A781-704218086F82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Déterminer le début et la fin de chaque voie</a:t>
          </a:r>
        </a:p>
      </dgm:t>
    </dgm:pt>
    <dgm:pt modelId="{B64367CA-2E97-4D85-B3D8-C1D74586B597}" type="parTrans" cxnId="{7027C4AB-9792-48F1-9D7B-D3FD6E2D838F}">
      <dgm:prSet/>
      <dgm:spPr/>
      <dgm:t>
        <a:bodyPr/>
        <a:lstStyle/>
        <a:p>
          <a:endParaRPr lang="fr-FR"/>
        </a:p>
      </dgm:t>
    </dgm:pt>
    <dgm:pt modelId="{43E826BE-7498-468D-9B49-ED0DDC890ED1}" type="sibTrans" cxnId="{7027C4AB-9792-48F1-9D7B-D3FD6E2D838F}">
      <dgm:prSet/>
      <dgm:spPr/>
      <dgm:t>
        <a:bodyPr/>
        <a:lstStyle/>
        <a:p>
          <a:endParaRPr lang="fr-FR"/>
        </a:p>
      </dgm:t>
    </dgm:pt>
    <dgm:pt modelId="{0682F263-1AC5-4FC1-86ED-6D8681908FC9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Déterminer le type de voie</a:t>
          </a:r>
        </a:p>
      </dgm:t>
    </dgm:pt>
    <dgm:pt modelId="{07781F37-36F4-43E6-8D61-3111525558EF}" type="parTrans" cxnId="{CA282FC8-6439-44B5-86E3-47A3F4E3AB38}">
      <dgm:prSet/>
      <dgm:spPr/>
      <dgm:t>
        <a:bodyPr/>
        <a:lstStyle/>
        <a:p>
          <a:endParaRPr lang="fr-FR"/>
        </a:p>
      </dgm:t>
    </dgm:pt>
    <dgm:pt modelId="{E35459E6-ACCF-4310-A9B3-C9F1EBF2CE43}" type="sibTrans" cxnId="{CA282FC8-6439-44B5-86E3-47A3F4E3AB38}">
      <dgm:prSet/>
      <dgm:spPr/>
      <dgm:t>
        <a:bodyPr/>
        <a:lstStyle/>
        <a:p>
          <a:endParaRPr lang="fr-FR"/>
        </a:p>
      </dgm:t>
    </dgm:pt>
    <dgm:pt modelId="{7AB51AD2-773A-458B-B31E-5A11F3014F74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Déterminer le nombre d’entrée sur chaque voie</a:t>
          </a:r>
        </a:p>
      </dgm:t>
    </dgm:pt>
    <dgm:pt modelId="{25E42FC8-5603-4895-A762-5EA367D57817}" type="parTrans" cxnId="{04CE98E0-FD6C-46C9-889C-9FA8703C1F3C}">
      <dgm:prSet/>
      <dgm:spPr/>
      <dgm:t>
        <a:bodyPr/>
        <a:lstStyle/>
        <a:p>
          <a:endParaRPr lang="fr-FR"/>
        </a:p>
      </dgm:t>
    </dgm:pt>
    <dgm:pt modelId="{9D6F7C7C-BBC3-4812-B35E-DEACD8652494}" type="sibTrans" cxnId="{04CE98E0-FD6C-46C9-889C-9FA8703C1F3C}">
      <dgm:prSet/>
      <dgm:spPr/>
      <dgm:t>
        <a:bodyPr/>
        <a:lstStyle/>
        <a:p>
          <a:endParaRPr lang="fr-FR"/>
        </a:p>
      </dgm:t>
    </dgm:pt>
    <dgm:pt modelId="{3E55D46F-1320-46F5-B3F1-DE79BEF446B8}">
      <dgm:prSet phldrT="[Texte]"/>
      <dgm:spPr/>
      <dgm:t>
        <a:bodyPr/>
        <a:lstStyle/>
        <a:p>
          <a:endParaRPr lang="fr-FR" dirty="0">
            <a:latin typeface="Ink Free" panose="03080402000500000000" pitchFamily="66" charset="0"/>
          </a:endParaRPr>
        </a:p>
      </dgm:t>
    </dgm:pt>
    <dgm:pt modelId="{BCC140C6-2F4E-41E7-BCB3-4BE85E84CE1F}" type="parTrans" cxnId="{2F01EDF1-635F-4434-A7F3-CEE63297F5A0}">
      <dgm:prSet/>
      <dgm:spPr/>
      <dgm:t>
        <a:bodyPr/>
        <a:lstStyle/>
        <a:p>
          <a:endParaRPr lang="fr-FR"/>
        </a:p>
      </dgm:t>
    </dgm:pt>
    <dgm:pt modelId="{464723E0-C2AC-4B6F-81F1-F0B02E3F7EB5}" type="sibTrans" cxnId="{2F01EDF1-635F-4434-A7F3-CEE63297F5A0}">
      <dgm:prSet/>
      <dgm:spPr/>
      <dgm:t>
        <a:bodyPr/>
        <a:lstStyle/>
        <a:p>
          <a:endParaRPr lang="fr-FR"/>
        </a:p>
      </dgm:t>
    </dgm:pt>
    <dgm:pt modelId="{440361EB-9568-4CEB-BC4A-901AB1C5DBD0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Choisir le système de numérotation (métrique, en série)</a:t>
          </a:r>
        </a:p>
      </dgm:t>
    </dgm:pt>
    <dgm:pt modelId="{81A7E15C-5C86-468E-AB28-88D61FF45E76}" type="parTrans" cxnId="{854B1FF0-82E1-4C15-BF01-4FC1A77ACA83}">
      <dgm:prSet/>
      <dgm:spPr/>
      <dgm:t>
        <a:bodyPr/>
        <a:lstStyle/>
        <a:p>
          <a:endParaRPr lang="fr-FR"/>
        </a:p>
      </dgm:t>
    </dgm:pt>
    <dgm:pt modelId="{717603F3-F3AB-4D36-849D-D575C426F2BC}" type="sibTrans" cxnId="{854B1FF0-82E1-4C15-BF01-4FC1A77ACA83}">
      <dgm:prSet/>
      <dgm:spPr/>
      <dgm:t>
        <a:bodyPr/>
        <a:lstStyle/>
        <a:p>
          <a:endParaRPr lang="fr-FR"/>
        </a:p>
      </dgm:t>
    </dgm:pt>
    <dgm:pt modelId="{E16C3C9D-F707-4524-9F94-AF55B6E8F9E1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Ph2</a:t>
          </a:r>
        </a:p>
      </dgm:t>
    </dgm:pt>
    <dgm:pt modelId="{36BF6A29-B4BF-48DA-8C25-B06ACC9A4F5F}" type="parTrans" cxnId="{02439C5C-76B2-49ED-999F-FAEAA50FAAC7}">
      <dgm:prSet/>
      <dgm:spPr/>
      <dgm:t>
        <a:bodyPr/>
        <a:lstStyle/>
        <a:p>
          <a:endParaRPr lang="fr-FR"/>
        </a:p>
      </dgm:t>
    </dgm:pt>
    <dgm:pt modelId="{553762DF-6BF8-4771-ACA4-4DC80A1718D5}" type="sibTrans" cxnId="{02439C5C-76B2-49ED-999F-FAEAA50FAAC7}">
      <dgm:prSet/>
      <dgm:spPr/>
      <dgm:t>
        <a:bodyPr/>
        <a:lstStyle/>
        <a:p>
          <a:endParaRPr lang="fr-FR"/>
        </a:p>
      </dgm:t>
    </dgm:pt>
    <dgm:pt modelId="{756609D4-2856-4921-B856-CF2797EDDAA7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Ph3</a:t>
          </a:r>
        </a:p>
      </dgm:t>
    </dgm:pt>
    <dgm:pt modelId="{5129F3A0-5506-4B40-B9E9-EDA58419629C}" type="parTrans" cxnId="{889040C7-26D2-4AAA-A54F-42518B962360}">
      <dgm:prSet/>
      <dgm:spPr/>
      <dgm:t>
        <a:bodyPr/>
        <a:lstStyle/>
        <a:p>
          <a:endParaRPr lang="fr-FR"/>
        </a:p>
      </dgm:t>
    </dgm:pt>
    <dgm:pt modelId="{661757D4-A34F-4B95-BC8A-C06E0F98135A}" type="sibTrans" cxnId="{889040C7-26D2-4AAA-A54F-42518B962360}">
      <dgm:prSet/>
      <dgm:spPr/>
      <dgm:t>
        <a:bodyPr/>
        <a:lstStyle/>
        <a:p>
          <a:endParaRPr lang="fr-FR"/>
        </a:p>
      </dgm:t>
    </dgm:pt>
    <dgm:pt modelId="{A4ECBDAC-D392-4852-AB01-1EBF8D92D1BD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Ph4</a:t>
          </a:r>
        </a:p>
      </dgm:t>
    </dgm:pt>
    <dgm:pt modelId="{8432520B-01C9-48F9-BBDD-57EE3E644A5F}" type="parTrans" cxnId="{576A6872-E12C-45D6-8C82-63B9F372BBC4}">
      <dgm:prSet/>
      <dgm:spPr/>
      <dgm:t>
        <a:bodyPr/>
        <a:lstStyle/>
        <a:p>
          <a:endParaRPr lang="fr-FR"/>
        </a:p>
      </dgm:t>
    </dgm:pt>
    <dgm:pt modelId="{39C48981-BB07-49D3-B6A2-7172B067402C}" type="sibTrans" cxnId="{576A6872-E12C-45D6-8C82-63B9F372BBC4}">
      <dgm:prSet/>
      <dgm:spPr/>
      <dgm:t>
        <a:bodyPr/>
        <a:lstStyle/>
        <a:p>
          <a:endParaRPr lang="fr-FR"/>
        </a:p>
      </dgm:t>
    </dgm:pt>
    <dgm:pt modelId="{7BBFB86B-1C44-434B-ABD8-6C98651DC44B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Choisir le noms des voies et délibérer</a:t>
          </a:r>
        </a:p>
      </dgm:t>
    </dgm:pt>
    <dgm:pt modelId="{BC0AC631-B47B-4A8F-929F-C2E1D97C607A}" type="parTrans" cxnId="{F4A78D78-CB77-4E47-BDB1-36268BB2F9D7}">
      <dgm:prSet/>
      <dgm:spPr/>
      <dgm:t>
        <a:bodyPr/>
        <a:lstStyle/>
        <a:p>
          <a:endParaRPr lang="fr-FR"/>
        </a:p>
      </dgm:t>
    </dgm:pt>
    <dgm:pt modelId="{6624065C-11DA-4BB9-8E5D-9EB59B76699D}" type="sibTrans" cxnId="{F4A78D78-CB77-4E47-BDB1-36268BB2F9D7}">
      <dgm:prSet/>
      <dgm:spPr/>
      <dgm:t>
        <a:bodyPr/>
        <a:lstStyle/>
        <a:p>
          <a:endParaRPr lang="fr-FR"/>
        </a:p>
      </dgm:t>
    </dgm:pt>
    <dgm:pt modelId="{4B595977-D1EB-4FD7-B239-ECBCD3AED2E5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Information les citoyens et les différents organismes</a:t>
          </a:r>
        </a:p>
      </dgm:t>
    </dgm:pt>
    <dgm:pt modelId="{B3005CA5-B3B7-4EC5-8E62-842C82EAA29D}" type="parTrans" cxnId="{A604B899-27C6-4A27-A067-261F8FC1F1AA}">
      <dgm:prSet/>
      <dgm:spPr/>
      <dgm:t>
        <a:bodyPr/>
        <a:lstStyle/>
        <a:p>
          <a:endParaRPr lang="fr-FR"/>
        </a:p>
      </dgm:t>
    </dgm:pt>
    <dgm:pt modelId="{F0AD69AE-7329-4D59-88F1-20AFBB0C3F17}" type="sibTrans" cxnId="{A604B899-27C6-4A27-A067-261F8FC1F1AA}">
      <dgm:prSet/>
      <dgm:spPr/>
      <dgm:t>
        <a:bodyPr/>
        <a:lstStyle/>
        <a:p>
          <a:endParaRPr lang="fr-FR"/>
        </a:p>
      </dgm:t>
    </dgm:pt>
    <dgm:pt modelId="{360E1284-5E62-4680-A41E-8605E65A6B75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Installer la signalétique</a:t>
          </a:r>
        </a:p>
      </dgm:t>
    </dgm:pt>
    <dgm:pt modelId="{5A9DBB7A-88FA-4209-A97E-355078BFBAC8}" type="parTrans" cxnId="{D512D704-0D96-4B58-B3B9-F850934CF1EC}">
      <dgm:prSet/>
      <dgm:spPr/>
      <dgm:t>
        <a:bodyPr/>
        <a:lstStyle/>
        <a:p>
          <a:endParaRPr lang="fr-FR"/>
        </a:p>
      </dgm:t>
    </dgm:pt>
    <dgm:pt modelId="{6B123BA3-5E17-41AB-99AB-3307E48E2173}" type="sibTrans" cxnId="{D512D704-0D96-4B58-B3B9-F850934CF1EC}">
      <dgm:prSet/>
      <dgm:spPr/>
      <dgm:t>
        <a:bodyPr/>
        <a:lstStyle/>
        <a:p>
          <a:endParaRPr lang="fr-FR"/>
        </a:p>
      </dgm:t>
    </dgm:pt>
    <dgm:pt modelId="{0FE9C9D1-CBFC-48BD-911A-EEF1FB46E7DB}" type="pres">
      <dgm:prSet presAssocID="{6A87CB90-2420-49F5-9EF1-02F23A861ED1}" presName="linearFlow" presStyleCnt="0">
        <dgm:presLayoutVars>
          <dgm:dir/>
          <dgm:animLvl val="lvl"/>
          <dgm:resizeHandles val="exact"/>
        </dgm:presLayoutVars>
      </dgm:prSet>
      <dgm:spPr/>
    </dgm:pt>
    <dgm:pt modelId="{37D93480-5417-49CE-A5BC-EFE178FAB3C5}" type="pres">
      <dgm:prSet presAssocID="{B6F7E418-74CD-4ED2-AEF8-92FC497E5CA6}" presName="composite" presStyleCnt="0"/>
      <dgm:spPr/>
    </dgm:pt>
    <dgm:pt modelId="{DF7E4FCC-5CE7-4399-8C85-6139238F1A3C}" type="pres">
      <dgm:prSet presAssocID="{B6F7E418-74CD-4ED2-AEF8-92FC497E5CA6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4FBD1E87-51CE-4ABC-BF58-B69174CC1BDC}" type="pres">
      <dgm:prSet presAssocID="{B6F7E418-74CD-4ED2-AEF8-92FC497E5CA6}" presName="descendantText" presStyleLbl="alignAcc1" presStyleIdx="0" presStyleCnt="7">
        <dgm:presLayoutVars>
          <dgm:bulletEnabled val="1"/>
        </dgm:presLayoutVars>
      </dgm:prSet>
      <dgm:spPr/>
    </dgm:pt>
    <dgm:pt modelId="{D41040B7-494D-4FE3-BEEE-356FDBCDEBEE}" type="pres">
      <dgm:prSet presAssocID="{6556859D-03A5-4EDB-827E-BCBA1506A5BD}" presName="sp" presStyleCnt="0"/>
      <dgm:spPr/>
    </dgm:pt>
    <dgm:pt modelId="{47CC1A57-AAC9-4E4B-BB6C-77410CCC1B9D}" type="pres">
      <dgm:prSet presAssocID="{76482848-F88C-45E4-BBF2-35A36B185F44}" presName="composite" presStyleCnt="0"/>
      <dgm:spPr/>
    </dgm:pt>
    <dgm:pt modelId="{16EA35ED-B284-4C13-BF7A-30DD933BA1E3}" type="pres">
      <dgm:prSet presAssocID="{76482848-F88C-45E4-BBF2-35A36B185F44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0A47994B-1E9F-4F8A-A73F-B0B37BA93EF3}" type="pres">
      <dgm:prSet presAssocID="{76482848-F88C-45E4-BBF2-35A36B185F44}" presName="descendantText" presStyleLbl="alignAcc1" presStyleIdx="1" presStyleCnt="7">
        <dgm:presLayoutVars>
          <dgm:bulletEnabled val="1"/>
        </dgm:presLayoutVars>
      </dgm:prSet>
      <dgm:spPr/>
    </dgm:pt>
    <dgm:pt modelId="{0CBBB200-A80A-4C24-8846-3F5BF40452AF}" type="pres">
      <dgm:prSet presAssocID="{F2A01F84-19BD-49F1-A25E-500CB6E953D7}" presName="sp" presStyleCnt="0"/>
      <dgm:spPr/>
    </dgm:pt>
    <dgm:pt modelId="{E3A43A9F-D953-4D2F-8B9A-82524DB92E87}" type="pres">
      <dgm:prSet presAssocID="{E29F704A-B8F0-4A71-9D57-4B87B0CCC3B7}" presName="composite" presStyleCnt="0"/>
      <dgm:spPr/>
    </dgm:pt>
    <dgm:pt modelId="{66705B93-35BC-4EF4-8941-5D3002CCBFD5}" type="pres">
      <dgm:prSet presAssocID="{E29F704A-B8F0-4A71-9D57-4B87B0CCC3B7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11D3E6D8-7BAB-4832-941C-2033A4B4E2C9}" type="pres">
      <dgm:prSet presAssocID="{E29F704A-B8F0-4A71-9D57-4B87B0CCC3B7}" presName="descendantText" presStyleLbl="alignAcc1" presStyleIdx="2" presStyleCnt="7">
        <dgm:presLayoutVars>
          <dgm:bulletEnabled val="1"/>
        </dgm:presLayoutVars>
      </dgm:prSet>
      <dgm:spPr/>
    </dgm:pt>
    <dgm:pt modelId="{C28CD8F3-8D4A-4600-97BB-854939B36760}" type="pres">
      <dgm:prSet presAssocID="{08FF3B9B-9908-4D91-8714-DE8E7CE689DD}" presName="sp" presStyleCnt="0"/>
      <dgm:spPr/>
    </dgm:pt>
    <dgm:pt modelId="{48B58EBE-545A-4E10-A233-EBBFD6BA5F55}" type="pres">
      <dgm:prSet presAssocID="{3E55D46F-1320-46F5-B3F1-DE79BEF446B8}" presName="composite" presStyleCnt="0"/>
      <dgm:spPr/>
    </dgm:pt>
    <dgm:pt modelId="{63978227-9D19-4D13-B080-934367F9D36A}" type="pres">
      <dgm:prSet presAssocID="{3E55D46F-1320-46F5-B3F1-DE79BEF446B8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948ECF49-B827-44C0-8B56-C1C00535E8AD}" type="pres">
      <dgm:prSet presAssocID="{3E55D46F-1320-46F5-B3F1-DE79BEF446B8}" presName="descendantText" presStyleLbl="alignAcc1" presStyleIdx="3" presStyleCnt="7">
        <dgm:presLayoutVars>
          <dgm:bulletEnabled val="1"/>
        </dgm:presLayoutVars>
      </dgm:prSet>
      <dgm:spPr/>
    </dgm:pt>
    <dgm:pt modelId="{95DD2FEF-1BA9-40B0-9A2F-D73288D7BAAE}" type="pres">
      <dgm:prSet presAssocID="{464723E0-C2AC-4B6F-81F1-F0B02E3F7EB5}" presName="sp" presStyleCnt="0"/>
      <dgm:spPr/>
    </dgm:pt>
    <dgm:pt modelId="{A4CC0B96-D160-427A-A24B-88C7520FF39F}" type="pres">
      <dgm:prSet presAssocID="{E16C3C9D-F707-4524-9F94-AF55B6E8F9E1}" presName="composite" presStyleCnt="0"/>
      <dgm:spPr/>
    </dgm:pt>
    <dgm:pt modelId="{540CB3C3-BE28-4325-B256-BCA1485D244A}" type="pres">
      <dgm:prSet presAssocID="{E16C3C9D-F707-4524-9F94-AF55B6E8F9E1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00647FCF-F4B6-4D61-9527-50C74B2E6446}" type="pres">
      <dgm:prSet presAssocID="{E16C3C9D-F707-4524-9F94-AF55B6E8F9E1}" presName="descendantText" presStyleLbl="alignAcc1" presStyleIdx="4" presStyleCnt="7">
        <dgm:presLayoutVars>
          <dgm:bulletEnabled val="1"/>
        </dgm:presLayoutVars>
      </dgm:prSet>
      <dgm:spPr/>
    </dgm:pt>
    <dgm:pt modelId="{7A416E42-E539-495C-9739-E28FD3E2BE67}" type="pres">
      <dgm:prSet presAssocID="{553762DF-6BF8-4771-ACA4-4DC80A1718D5}" presName="sp" presStyleCnt="0"/>
      <dgm:spPr/>
    </dgm:pt>
    <dgm:pt modelId="{D1A5AD2F-0A59-4A28-A654-1FE2D0E434FA}" type="pres">
      <dgm:prSet presAssocID="{756609D4-2856-4921-B856-CF2797EDDAA7}" presName="composite" presStyleCnt="0"/>
      <dgm:spPr/>
    </dgm:pt>
    <dgm:pt modelId="{81D8E77A-513C-4E48-B0A3-DE83CE7B79CE}" type="pres">
      <dgm:prSet presAssocID="{756609D4-2856-4921-B856-CF2797EDDAA7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23E762B9-5BD8-4A40-9FD6-D082DE5D3A1B}" type="pres">
      <dgm:prSet presAssocID="{756609D4-2856-4921-B856-CF2797EDDAA7}" presName="descendantText" presStyleLbl="alignAcc1" presStyleIdx="5" presStyleCnt="7" custLinFactNeighborX="97">
        <dgm:presLayoutVars>
          <dgm:bulletEnabled val="1"/>
        </dgm:presLayoutVars>
      </dgm:prSet>
      <dgm:spPr/>
    </dgm:pt>
    <dgm:pt modelId="{CD9C6107-4B6D-41C0-BEF9-56A5EC237609}" type="pres">
      <dgm:prSet presAssocID="{661757D4-A34F-4B95-BC8A-C06E0F98135A}" presName="sp" presStyleCnt="0"/>
      <dgm:spPr/>
    </dgm:pt>
    <dgm:pt modelId="{2BFE691A-1A51-4442-AF23-FD06F414B2A8}" type="pres">
      <dgm:prSet presAssocID="{A4ECBDAC-D392-4852-AB01-1EBF8D92D1BD}" presName="composite" presStyleCnt="0"/>
      <dgm:spPr/>
    </dgm:pt>
    <dgm:pt modelId="{3390C134-DC11-4159-855A-874E7F1FDACD}" type="pres">
      <dgm:prSet presAssocID="{A4ECBDAC-D392-4852-AB01-1EBF8D92D1BD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209F2215-9810-44DD-AA8A-5AFBDF7E07A6}" type="pres">
      <dgm:prSet presAssocID="{A4ECBDAC-D392-4852-AB01-1EBF8D92D1BD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D512D704-0D96-4B58-B3B9-F850934CF1EC}" srcId="{A4ECBDAC-D392-4852-AB01-1EBF8D92D1BD}" destId="{360E1284-5E62-4680-A41E-8605E65A6B75}" srcOrd="0" destOrd="0" parTransId="{5A9DBB7A-88FA-4209-A97E-355078BFBAC8}" sibTransId="{6B123BA3-5E17-41AB-99AB-3307E48E2173}"/>
    <dgm:cxn modelId="{BE020409-791F-4D42-8792-EBD4ABB5B849}" srcId="{6A87CB90-2420-49F5-9EF1-02F23A861ED1}" destId="{76482848-F88C-45E4-BBF2-35A36B185F44}" srcOrd="1" destOrd="0" parTransId="{CF2D62DD-ADDA-4F31-A822-5653B5AEE113}" sibTransId="{F2A01F84-19BD-49F1-A25E-500CB6E953D7}"/>
    <dgm:cxn modelId="{B2E55E31-9AFF-491A-B7B4-883205329FB2}" type="presOf" srcId="{7AB51AD2-773A-458B-B31E-5A11F3014F74}" destId="{11D3E6D8-7BAB-4832-941C-2033A4B4E2C9}" srcOrd="0" destOrd="0" presId="urn:microsoft.com/office/officeart/2005/8/layout/chevron2"/>
    <dgm:cxn modelId="{0759FB34-9143-45F3-91C1-EF95DB764886}" type="presOf" srcId="{B6F7E418-74CD-4ED2-AEF8-92FC497E5CA6}" destId="{DF7E4FCC-5CE7-4399-8C85-6139238F1A3C}" srcOrd="0" destOrd="0" presId="urn:microsoft.com/office/officeart/2005/8/layout/chevron2"/>
    <dgm:cxn modelId="{25AE2B40-4209-4E15-8DB5-61E8451BCAC7}" type="presOf" srcId="{7BBFB86B-1C44-434B-ABD8-6C98651DC44B}" destId="{00647FCF-F4B6-4D61-9527-50C74B2E6446}" srcOrd="0" destOrd="0" presId="urn:microsoft.com/office/officeart/2005/8/layout/chevron2"/>
    <dgm:cxn modelId="{02439C5C-76B2-49ED-999F-FAEAA50FAAC7}" srcId="{6A87CB90-2420-49F5-9EF1-02F23A861ED1}" destId="{E16C3C9D-F707-4524-9F94-AF55B6E8F9E1}" srcOrd="4" destOrd="0" parTransId="{36BF6A29-B4BF-48DA-8C25-B06ACC9A4F5F}" sibTransId="{553762DF-6BF8-4771-ACA4-4DC80A1718D5}"/>
    <dgm:cxn modelId="{E5253260-688F-41F7-8638-F48231D14C66}" type="presOf" srcId="{360E1284-5E62-4680-A41E-8605E65A6B75}" destId="{209F2215-9810-44DD-AA8A-5AFBDF7E07A6}" srcOrd="0" destOrd="0" presId="urn:microsoft.com/office/officeart/2005/8/layout/chevron2"/>
    <dgm:cxn modelId="{32073246-C6CF-4374-B705-38CF209FD0E1}" type="presOf" srcId="{440361EB-9568-4CEB-BC4A-901AB1C5DBD0}" destId="{948ECF49-B827-44C0-8B56-C1C00535E8AD}" srcOrd="0" destOrd="0" presId="urn:microsoft.com/office/officeart/2005/8/layout/chevron2"/>
    <dgm:cxn modelId="{E6B97D68-4E32-4C4A-A257-BB7A2DE2943E}" srcId="{6A87CB90-2420-49F5-9EF1-02F23A861ED1}" destId="{B6F7E418-74CD-4ED2-AEF8-92FC497E5CA6}" srcOrd="0" destOrd="0" parTransId="{B63583E1-9DA0-485E-8D15-0297E42C72DF}" sibTransId="{6556859D-03A5-4EDB-827E-BCBA1506A5BD}"/>
    <dgm:cxn modelId="{82F6E768-518F-49BD-A533-F1460E7C23A0}" type="presOf" srcId="{E16C3C9D-F707-4524-9F94-AF55B6E8F9E1}" destId="{540CB3C3-BE28-4325-B256-BCA1485D244A}" srcOrd="0" destOrd="0" presId="urn:microsoft.com/office/officeart/2005/8/layout/chevron2"/>
    <dgm:cxn modelId="{A2C4B44E-6FD6-43B2-89F6-AA97C98166A5}" type="presOf" srcId="{4B595977-D1EB-4FD7-B239-ECBCD3AED2E5}" destId="{23E762B9-5BD8-4A40-9FD6-D082DE5D3A1B}" srcOrd="0" destOrd="0" presId="urn:microsoft.com/office/officeart/2005/8/layout/chevron2"/>
    <dgm:cxn modelId="{576A6872-E12C-45D6-8C82-63B9F372BBC4}" srcId="{6A87CB90-2420-49F5-9EF1-02F23A861ED1}" destId="{A4ECBDAC-D392-4852-AB01-1EBF8D92D1BD}" srcOrd="6" destOrd="0" parTransId="{8432520B-01C9-48F9-BBDD-57EE3E644A5F}" sibTransId="{39C48981-BB07-49D3-B6A2-7172B067402C}"/>
    <dgm:cxn modelId="{5B553557-BC81-4F39-9A90-51C0B7EB8FDB}" type="presOf" srcId="{756609D4-2856-4921-B856-CF2797EDDAA7}" destId="{81D8E77A-513C-4E48-B0A3-DE83CE7B79CE}" srcOrd="0" destOrd="0" presId="urn:microsoft.com/office/officeart/2005/8/layout/chevron2"/>
    <dgm:cxn modelId="{F4A78D78-CB77-4E47-BDB1-36268BB2F9D7}" srcId="{E16C3C9D-F707-4524-9F94-AF55B6E8F9E1}" destId="{7BBFB86B-1C44-434B-ABD8-6C98651DC44B}" srcOrd="0" destOrd="0" parTransId="{BC0AC631-B47B-4A8F-929F-C2E1D97C607A}" sibTransId="{6624065C-11DA-4BB9-8E5D-9EB59B76699D}"/>
    <dgm:cxn modelId="{A604B899-27C6-4A27-A067-261F8FC1F1AA}" srcId="{756609D4-2856-4921-B856-CF2797EDDAA7}" destId="{4B595977-D1EB-4FD7-B239-ECBCD3AED2E5}" srcOrd="0" destOrd="0" parTransId="{B3005CA5-B3B7-4EC5-8E62-842C82EAA29D}" sibTransId="{F0AD69AE-7329-4D59-88F1-20AFBB0C3F17}"/>
    <dgm:cxn modelId="{7626369E-7CBA-4DED-803E-35AB6ACBA1F8}" type="presOf" srcId="{0682F263-1AC5-4FC1-86ED-6D8681908FC9}" destId="{0A47994B-1E9F-4F8A-A73F-B0B37BA93EF3}" srcOrd="0" destOrd="0" presId="urn:microsoft.com/office/officeart/2005/8/layout/chevron2"/>
    <dgm:cxn modelId="{9E7AC9A1-015C-4497-9E1C-7ED95D17713A}" type="presOf" srcId="{6A87CB90-2420-49F5-9EF1-02F23A861ED1}" destId="{0FE9C9D1-CBFC-48BD-911A-EEF1FB46E7DB}" srcOrd="0" destOrd="0" presId="urn:microsoft.com/office/officeart/2005/8/layout/chevron2"/>
    <dgm:cxn modelId="{8DFC1EA3-0976-467B-AF40-EC6A363A54AE}" type="presOf" srcId="{76482848-F88C-45E4-BBF2-35A36B185F44}" destId="{16EA35ED-B284-4C13-BF7A-30DD933BA1E3}" srcOrd="0" destOrd="0" presId="urn:microsoft.com/office/officeart/2005/8/layout/chevron2"/>
    <dgm:cxn modelId="{4AE5A2A6-674A-4F99-8C81-3478211A103B}" type="presOf" srcId="{E29F704A-B8F0-4A71-9D57-4B87B0CCC3B7}" destId="{66705B93-35BC-4EF4-8941-5D3002CCBFD5}" srcOrd="0" destOrd="0" presId="urn:microsoft.com/office/officeart/2005/8/layout/chevron2"/>
    <dgm:cxn modelId="{7027C4AB-9792-48F1-9D7B-D3FD6E2D838F}" srcId="{B6F7E418-74CD-4ED2-AEF8-92FC497E5CA6}" destId="{B4CE4FF7-66ED-4744-A781-704218086F82}" srcOrd="0" destOrd="0" parTransId="{B64367CA-2E97-4D85-B3D8-C1D74586B597}" sibTransId="{43E826BE-7498-468D-9B49-ED0DDC890ED1}"/>
    <dgm:cxn modelId="{AA901CB3-C48E-4B52-8E47-C7777476C817}" type="presOf" srcId="{3E55D46F-1320-46F5-B3F1-DE79BEF446B8}" destId="{63978227-9D19-4D13-B080-934367F9D36A}" srcOrd="0" destOrd="0" presId="urn:microsoft.com/office/officeart/2005/8/layout/chevron2"/>
    <dgm:cxn modelId="{942061B3-86A8-4C0D-B97D-3FD1B6D60965}" type="presOf" srcId="{A4ECBDAC-D392-4852-AB01-1EBF8D92D1BD}" destId="{3390C134-DC11-4159-855A-874E7F1FDACD}" srcOrd="0" destOrd="0" presId="urn:microsoft.com/office/officeart/2005/8/layout/chevron2"/>
    <dgm:cxn modelId="{05F889BA-EC8B-46B8-A053-A226A9A82006}" type="presOf" srcId="{B4CE4FF7-66ED-4744-A781-704218086F82}" destId="{4FBD1E87-51CE-4ABC-BF58-B69174CC1BDC}" srcOrd="0" destOrd="0" presId="urn:microsoft.com/office/officeart/2005/8/layout/chevron2"/>
    <dgm:cxn modelId="{889040C7-26D2-4AAA-A54F-42518B962360}" srcId="{6A87CB90-2420-49F5-9EF1-02F23A861ED1}" destId="{756609D4-2856-4921-B856-CF2797EDDAA7}" srcOrd="5" destOrd="0" parTransId="{5129F3A0-5506-4B40-B9E9-EDA58419629C}" sibTransId="{661757D4-A34F-4B95-BC8A-C06E0F98135A}"/>
    <dgm:cxn modelId="{CA282FC8-6439-44B5-86E3-47A3F4E3AB38}" srcId="{76482848-F88C-45E4-BBF2-35A36B185F44}" destId="{0682F263-1AC5-4FC1-86ED-6D8681908FC9}" srcOrd="0" destOrd="0" parTransId="{07781F37-36F4-43E6-8D61-3111525558EF}" sibTransId="{E35459E6-ACCF-4310-A9B3-C9F1EBF2CE43}"/>
    <dgm:cxn modelId="{75502ACE-B096-41B0-B035-60DAA56E69B3}" srcId="{6A87CB90-2420-49F5-9EF1-02F23A861ED1}" destId="{E29F704A-B8F0-4A71-9D57-4B87B0CCC3B7}" srcOrd="2" destOrd="0" parTransId="{B8BC077B-DF23-4D97-9848-3ADFFE551027}" sibTransId="{08FF3B9B-9908-4D91-8714-DE8E7CE689DD}"/>
    <dgm:cxn modelId="{04CE98E0-FD6C-46C9-889C-9FA8703C1F3C}" srcId="{E29F704A-B8F0-4A71-9D57-4B87B0CCC3B7}" destId="{7AB51AD2-773A-458B-B31E-5A11F3014F74}" srcOrd="0" destOrd="0" parTransId="{25E42FC8-5603-4895-A762-5EA367D57817}" sibTransId="{9D6F7C7C-BBC3-4812-B35E-DEACD8652494}"/>
    <dgm:cxn modelId="{854B1FF0-82E1-4C15-BF01-4FC1A77ACA83}" srcId="{3E55D46F-1320-46F5-B3F1-DE79BEF446B8}" destId="{440361EB-9568-4CEB-BC4A-901AB1C5DBD0}" srcOrd="0" destOrd="0" parTransId="{81A7E15C-5C86-468E-AB28-88D61FF45E76}" sibTransId="{717603F3-F3AB-4D36-849D-D575C426F2BC}"/>
    <dgm:cxn modelId="{2F01EDF1-635F-4434-A7F3-CEE63297F5A0}" srcId="{6A87CB90-2420-49F5-9EF1-02F23A861ED1}" destId="{3E55D46F-1320-46F5-B3F1-DE79BEF446B8}" srcOrd="3" destOrd="0" parTransId="{BCC140C6-2F4E-41E7-BCB3-4BE85E84CE1F}" sibTransId="{464723E0-C2AC-4B6F-81F1-F0B02E3F7EB5}"/>
    <dgm:cxn modelId="{F6BFAFEA-92D6-4205-829A-A94FEFE0502C}" type="presParOf" srcId="{0FE9C9D1-CBFC-48BD-911A-EEF1FB46E7DB}" destId="{37D93480-5417-49CE-A5BC-EFE178FAB3C5}" srcOrd="0" destOrd="0" presId="urn:microsoft.com/office/officeart/2005/8/layout/chevron2"/>
    <dgm:cxn modelId="{423B4538-48AC-415B-B988-3A8CCBEEF2D7}" type="presParOf" srcId="{37D93480-5417-49CE-A5BC-EFE178FAB3C5}" destId="{DF7E4FCC-5CE7-4399-8C85-6139238F1A3C}" srcOrd="0" destOrd="0" presId="urn:microsoft.com/office/officeart/2005/8/layout/chevron2"/>
    <dgm:cxn modelId="{3C9DBC6D-08F2-4354-8D2F-745AD9D3E73F}" type="presParOf" srcId="{37D93480-5417-49CE-A5BC-EFE178FAB3C5}" destId="{4FBD1E87-51CE-4ABC-BF58-B69174CC1BDC}" srcOrd="1" destOrd="0" presId="urn:microsoft.com/office/officeart/2005/8/layout/chevron2"/>
    <dgm:cxn modelId="{084A8D45-6786-4100-8576-27CE1C8CFFC2}" type="presParOf" srcId="{0FE9C9D1-CBFC-48BD-911A-EEF1FB46E7DB}" destId="{D41040B7-494D-4FE3-BEEE-356FDBCDEBEE}" srcOrd="1" destOrd="0" presId="urn:microsoft.com/office/officeart/2005/8/layout/chevron2"/>
    <dgm:cxn modelId="{1C4029E3-FA28-409C-9242-27BF106FC028}" type="presParOf" srcId="{0FE9C9D1-CBFC-48BD-911A-EEF1FB46E7DB}" destId="{47CC1A57-AAC9-4E4B-BB6C-77410CCC1B9D}" srcOrd="2" destOrd="0" presId="urn:microsoft.com/office/officeart/2005/8/layout/chevron2"/>
    <dgm:cxn modelId="{5A32B4D2-8D68-446E-A9BF-AED5C4BDFC2F}" type="presParOf" srcId="{47CC1A57-AAC9-4E4B-BB6C-77410CCC1B9D}" destId="{16EA35ED-B284-4C13-BF7A-30DD933BA1E3}" srcOrd="0" destOrd="0" presId="urn:microsoft.com/office/officeart/2005/8/layout/chevron2"/>
    <dgm:cxn modelId="{FF85C0E7-7BE9-4CE4-BA8B-D468BC2988A8}" type="presParOf" srcId="{47CC1A57-AAC9-4E4B-BB6C-77410CCC1B9D}" destId="{0A47994B-1E9F-4F8A-A73F-B0B37BA93EF3}" srcOrd="1" destOrd="0" presId="urn:microsoft.com/office/officeart/2005/8/layout/chevron2"/>
    <dgm:cxn modelId="{F87AC6F0-F10C-4A22-8B40-8DAEA617961A}" type="presParOf" srcId="{0FE9C9D1-CBFC-48BD-911A-EEF1FB46E7DB}" destId="{0CBBB200-A80A-4C24-8846-3F5BF40452AF}" srcOrd="3" destOrd="0" presId="urn:microsoft.com/office/officeart/2005/8/layout/chevron2"/>
    <dgm:cxn modelId="{5667BE1C-195A-4CA3-B1D4-F09C8FCB9BD4}" type="presParOf" srcId="{0FE9C9D1-CBFC-48BD-911A-EEF1FB46E7DB}" destId="{E3A43A9F-D953-4D2F-8B9A-82524DB92E87}" srcOrd="4" destOrd="0" presId="urn:microsoft.com/office/officeart/2005/8/layout/chevron2"/>
    <dgm:cxn modelId="{A6652B07-F897-4611-B32D-6C098181060E}" type="presParOf" srcId="{E3A43A9F-D953-4D2F-8B9A-82524DB92E87}" destId="{66705B93-35BC-4EF4-8941-5D3002CCBFD5}" srcOrd="0" destOrd="0" presId="urn:microsoft.com/office/officeart/2005/8/layout/chevron2"/>
    <dgm:cxn modelId="{2C1FF635-2C60-4C2B-A46A-74D3D481BC16}" type="presParOf" srcId="{E3A43A9F-D953-4D2F-8B9A-82524DB92E87}" destId="{11D3E6D8-7BAB-4832-941C-2033A4B4E2C9}" srcOrd="1" destOrd="0" presId="urn:microsoft.com/office/officeart/2005/8/layout/chevron2"/>
    <dgm:cxn modelId="{724F7055-8747-4913-B63C-74A287F5B0D7}" type="presParOf" srcId="{0FE9C9D1-CBFC-48BD-911A-EEF1FB46E7DB}" destId="{C28CD8F3-8D4A-4600-97BB-854939B36760}" srcOrd="5" destOrd="0" presId="urn:microsoft.com/office/officeart/2005/8/layout/chevron2"/>
    <dgm:cxn modelId="{E873ADC8-AE86-44AD-A4A8-985EAA401960}" type="presParOf" srcId="{0FE9C9D1-CBFC-48BD-911A-EEF1FB46E7DB}" destId="{48B58EBE-545A-4E10-A233-EBBFD6BA5F55}" srcOrd="6" destOrd="0" presId="urn:microsoft.com/office/officeart/2005/8/layout/chevron2"/>
    <dgm:cxn modelId="{A0E28438-8301-4A0D-852C-F5B49719485B}" type="presParOf" srcId="{48B58EBE-545A-4E10-A233-EBBFD6BA5F55}" destId="{63978227-9D19-4D13-B080-934367F9D36A}" srcOrd="0" destOrd="0" presId="urn:microsoft.com/office/officeart/2005/8/layout/chevron2"/>
    <dgm:cxn modelId="{4B557D26-4067-4800-A583-102487EAACB7}" type="presParOf" srcId="{48B58EBE-545A-4E10-A233-EBBFD6BA5F55}" destId="{948ECF49-B827-44C0-8B56-C1C00535E8AD}" srcOrd="1" destOrd="0" presId="urn:microsoft.com/office/officeart/2005/8/layout/chevron2"/>
    <dgm:cxn modelId="{AEB17B5A-2BD2-42BE-A4CF-28AC0F62AEC1}" type="presParOf" srcId="{0FE9C9D1-CBFC-48BD-911A-EEF1FB46E7DB}" destId="{95DD2FEF-1BA9-40B0-9A2F-D73288D7BAAE}" srcOrd="7" destOrd="0" presId="urn:microsoft.com/office/officeart/2005/8/layout/chevron2"/>
    <dgm:cxn modelId="{974B05EF-D0A4-4E81-844D-570061F324C8}" type="presParOf" srcId="{0FE9C9D1-CBFC-48BD-911A-EEF1FB46E7DB}" destId="{A4CC0B96-D160-427A-A24B-88C7520FF39F}" srcOrd="8" destOrd="0" presId="urn:microsoft.com/office/officeart/2005/8/layout/chevron2"/>
    <dgm:cxn modelId="{CD62C73B-36B5-4955-A1D6-2A10B4C446F7}" type="presParOf" srcId="{A4CC0B96-D160-427A-A24B-88C7520FF39F}" destId="{540CB3C3-BE28-4325-B256-BCA1485D244A}" srcOrd="0" destOrd="0" presId="urn:microsoft.com/office/officeart/2005/8/layout/chevron2"/>
    <dgm:cxn modelId="{62448365-7A8A-4B2C-8D5F-13EB63239310}" type="presParOf" srcId="{A4CC0B96-D160-427A-A24B-88C7520FF39F}" destId="{00647FCF-F4B6-4D61-9527-50C74B2E6446}" srcOrd="1" destOrd="0" presId="urn:microsoft.com/office/officeart/2005/8/layout/chevron2"/>
    <dgm:cxn modelId="{47CCC9F6-6371-41EA-93FA-8854D49BC024}" type="presParOf" srcId="{0FE9C9D1-CBFC-48BD-911A-EEF1FB46E7DB}" destId="{7A416E42-E539-495C-9739-E28FD3E2BE67}" srcOrd="9" destOrd="0" presId="urn:microsoft.com/office/officeart/2005/8/layout/chevron2"/>
    <dgm:cxn modelId="{7DEE6781-B1F8-4989-A090-D71DBD9E95F0}" type="presParOf" srcId="{0FE9C9D1-CBFC-48BD-911A-EEF1FB46E7DB}" destId="{D1A5AD2F-0A59-4A28-A654-1FE2D0E434FA}" srcOrd="10" destOrd="0" presId="urn:microsoft.com/office/officeart/2005/8/layout/chevron2"/>
    <dgm:cxn modelId="{03CDDDE4-9F28-4C4B-9C29-ACCDD837DA40}" type="presParOf" srcId="{D1A5AD2F-0A59-4A28-A654-1FE2D0E434FA}" destId="{81D8E77A-513C-4E48-B0A3-DE83CE7B79CE}" srcOrd="0" destOrd="0" presId="urn:microsoft.com/office/officeart/2005/8/layout/chevron2"/>
    <dgm:cxn modelId="{D42A3BEA-B960-4559-8258-47B7C867660F}" type="presParOf" srcId="{D1A5AD2F-0A59-4A28-A654-1FE2D0E434FA}" destId="{23E762B9-5BD8-4A40-9FD6-D082DE5D3A1B}" srcOrd="1" destOrd="0" presId="urn:microsoft.com/office/officeart/2005/8/layout/chevron2"/>
    <dgm:cxn modelId="{83876A03-7CD7-4DFB-9FB1-95E898A50812}" type="presParOf" srcId="{0FE9C9D1-CBFC-48BD-911A-EEF1FB46E7DB}" destId="{CD9C6107-4B6D-41C0-BEF9-56A5EC237609}" srcOrd="11" destOrd="0" presId="urn:microsoft.com/office/officeart/2005/8/layout/chevron2"/>
    <dgm:cxn modelId="{69037478-BE7C-473B-8E2B-A7EF4BA2B8D8}" type="presParOf" srcId="{0FE9C9D1-CBFC-48BD-911A-EEF1FB46E7DB}" destId="{2BFE691A-1A51-4442-AF23-FD06F414B2A8}" srcOrd="12" destOrd="0" presId="urn:microsoft.com/office/officeart/2005/8/layout/chevron2"/>
    <dgm:cxn modelId="{91EB9F82-58A5-4BB7-98CB-3A1996104C18}" type="presParOf" srcId="{2BFE691A-1A51-4442-AF23-FD06F414B2A8}" destId="{3390C134-DC11-4159-855A-874E7F1FDACD}" srcOrd="0" destOrd="0" presId="urn:microsoft.com/office/officeart/2005/8/layout/chevron2"/>
    <dgm:cxn modelId="{16CD4EAE-C062-401E-ACBB-1B5374A67EB1}" type="presParOf" srcId="{2BFE691A-1A51-4442-AF23-FD06F414B2A8}" destId="{209F2215-9810-44DD-AA8A-5AFBDF7E07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du Béal de Haut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8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800"/>
        </a:p>
      </dgm:t>
    </dgm:pt>
    <dgm:pt modelId="{43C2E567-DC76-4281-A990-85C1287207A0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E25CA81E-8EE6-42D5-BB6D-462A3DF6EEE5}" type="pres">
      <dgm:prSet presAssocID="{C9659458-D1A9-4483-B766-F412B2A78707}" presName="parenttextcomposite" presStyleCnt="0"/>
      <dgm:spPr/>
    </dgm:pt>
    <dgm:pt modelId="{34F7FF23-90D2-4F00-81AC-BB7F695790AE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C2B37F66-2E9B-41F7-9D83-A6D56734B879}" type="pres">
      <dgm:prSet presAssocID="{C9659458-D1A9-4483-B766-F412B2A78707}" presName="parallelogramComposite" presStyleCnt="0"/>
      <dgm:spPr/>
    </dgm:pt>
    <dgm:pt modelId="{DB487F6D-A95E-46BA-8B51-BB4A98948F97}" type="pres">
      <dgm:prSet presAssocID="{C9659458-D1A9-4483-B766-F412B2A78707}" presName="parallelogram1" presStyleLbl="alignNode1" presStyleIdx="0" presStyleCnt="7"/>
      <dgm:spPr/>
    </dgm:pt>
    <dgm:pt modelId="{586EF571-F1F5-4440-8C65-B53243B5DAA2}" type="pres">
      <dgm:prSet presAssocID="{C9659458-D1A9-4483-B766-F412B2A78707}" presName="parallelogram2" presStyleLbl="alignNode1" presStyleIdx="1" presStyleCnt="7"/>
      <dgm:spPr/>
    </dgm:pt>
    <dgm:pt modelId="{DB23D8E0-83F6-4E69-B3B1-ACA97CA788F2}" type="pres">
      <dgm:prSet presAssocID="{C9659458-D1A9-4483-B766-F412B2A78707}" presName="parallelogram3" presStyleLbl="alignNode1" presStyleIdx="2" presStyleCnt="7"/>
      <dgm:spPr/>
    </dgm:pt>
    <dgm:pt modelId="{2712134A-CA66-46E4-AC47-C5E381565B8B}" type="pres">
      <dgm:prSet presAssocID="{C9659458-D1A9-4483-B766-F412B2A78707}" presName="parallelogram4" presStyleLbl="alignNode1" presStyleIdx="3" presStyleCnt="7"/>
      <dgm:spPr/>
    </dgm:pt>
    <dgm:pt modelId="{8AF3CC45-DE1C-46EA-B615-65BF38470DDD}" type="pres">
      <dgm:prSet presAssocID="{C9659458-D1A9-4483-B766-F412B2A78707}" presName="parallelogram5" presStyleLbl="alignNode1" presStyleIdx="4" presStyleCnt="7"/>
      <dgm:spPr/>
    </dgm:pt>
    <dgm:pt modelId="{4F59572F-791E-47EA-A993-01FE3BDA9EF7}" type="pres">
      <dgm:prSet presAssocID="{C9659458-D1A9-4483-B766-F412B2A78707}" presName="parallelogram6" presStyleLbl="alignNode1" presStyleIdx="5" presStyleCnt="7"/>
      <dgm:spPr/>
    </dgm:pt>
    <dgm:pt modelId="{390E5C91-AC03-4E86-8E93-FE94B43D5C1C}" type="pres">
      <dgm:prSet presAssocID="{C9659458-D1A9-4483-B766-F412B2A78707}" presName="parallelogram7" presStyleLbl="alignNode1" presStyleIdx="6" presStyleCnt="7"/>
      <dgm:spPr/>
    </dgm:pt>
  </dgm:ptLst>
  <dgm:cxnLst>
    <dgm:cxn modelId="{68A4EB1B-1778-49CB-AD36-CC45BCC2DE22}" type="presOf" srcId="{C9659458-D1A9-4483-B766-F412B2A78707}" destId="{34F7FF23-90D2-4F00-81AC-BB7F695790AE}" srcOrd="0" destOrd="0" presId="urn:microsoft.com/office/officeart/2008/layout/VerticalAccentList"/>
    <dgm:cxn modelId="{5CBF6451-966D-4C75-8E42-FA2061D3A306}" type="presOf" srcId="{CB50A1FF-1F4D-42B3-B792-680D7E84F0B8}" destId="{43C2E567-DC76-4281-A990-85C1287207A0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BBA7D7DE-CA2C-4309-8997-1004DE216E31}" type="presParOf" srcId="{43C2E567-DC76-4281-A990-85C1287207A0}" destId="{E25CA81E-8EE6-42D5-BB6D-462A3DF6EEE5}" srcOrd="0" destOrd="0" presId="urn:microsoft.com/office/officeart/2008/layout/VerticalAccentList"/>
    <dgm:cxn modelId="{A1CDF4FA-C32A-43B8-8698-5EFE6B921B17}" type="presParOf" srcId="{E25CA81E-8EE6-42D5-BB6D-462A3DF6EEE5}" destId="{34F7FF23-90D2-4F00-81AC-BB7F695790AE}" srcOrd="0" destOrd="0" presId="urn:microsoft.com/office/officeart/2008/layout/VerticalAccentList"/>
    <dgm:cxn modelId="{3D1A7185-2D86-4B5D-8653-E74504DD16FE}" type="presParOf" srcId="{43C2E567-DC76-4281-A990-85C1287207A0}" destId="{C2B37F66-2E9B-41F7-9D83-A6D56734B879}" srcOrd="1" destOrd="0" presId="urn:microsoft.com/office/officeart/2008/layout/VerticalAccentList"/>
    <dgm:cxn modelId="{6ECFA460-9681-41EC-99C2-8C67372B1DF3}" type="presParOf" srcId="{C2B37F66-2E9B-41F7-9D83-A6D56734B879}" destId="{DB487F6D-A95E-46BA-8B51-BB4A98948F97}" srcOrd="0" destOrd="0" presId="urn:microsoft.com/office/officeart/2008/layout/VerticalAccentList"/>
    <dgm:cxn modelId="{B4DFFA9D-FDC7-4738-B535-0286F6CF824D}" type="presParOf" srcId="{C2B37F66-2E9B-41F7-9D83-A6D56734B879}" destId="{586EF571-F1F5-4440-8C65-B53243B5DAA2}" srcOrd="1" destOrd="0" presId="urn:microsoft.com/office/officeart/2008/layout/VerticalAccentList"/>
    <dgm:cxn modelId="{45B73E5B-1B74-409F-9637-4771B908CBC1}" type="presParOf" srcId="{C2B37F66-2E9B-41F7-9D83-A6D56734B879}" destId="{DB23D8E0-83F6-4E69-B3B1-ACA97CA788F2}" srcOrd="2" destOrd="0" presId="urn:microsoft.com/office/officeart/2008/layout/VerticalAccentList"/>
    <dgm:cxn modelId="{8A4A41C6-9AA8-4567-83F9-DC4760AF5656}" type="presParOf" srcId="{C2B37F66-2E9B-41F7-9D83-A6D56734B879}" destId="{2712134A-CA66-46E4-AC47-C5E381565B8B}" srcOrd="3" destOrd="0" presId="urn:microsoft.com/office/officeart/2008/layout/VerticalAccentList"/>
    <dgm:cxn modelId="{48A1D5ED-B537-4E0E-8DD8-467C6FBD78E4}" type="presParOf" srcId="{C2B37F66-2E9B-41F7-9D83-A6D56734B879}" destId="{8AF3CC45-DE1C-46EA-B615-65BF38470DDD}" srcOrd="4" destOrd="0" presId="urn:microsoft.com/office/officeart/2008/layout/VerticalAccentList"/>
    <dgm:cxn modelId="{D0DA0101-E506-4BC1-B84F-77E02B477FCC}" type="presParOf" srcId="{C2B37F66-2E9B-41F7-9D83-A6D56734B879}" destId="{4F59572F-791E-47EA-A993-01FE3BDA9EF7}" srcOrd="5" destOrd="0" presId="urn:microsoft.com/office/officeart/2008/layout/VerticalAccentList"/>
    <dgm:cxn modelId="{B2897529-A24A-4123-B88F-26A923113893}" type="presParOf" srcId="{C2B37F66-2E9B-41F7-9D83-A6D56734B879}" destId="{390E5C91-AC03-4E86-8E93-FE94B43D5C1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Chambon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/>
        </a:p>
      </dgm:t>
    </dgm:pt>
    <dgm:pt modelId="{508876A2-64B1-49D8-8EEE-7468E9A34DE3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5EF18EAF-F2CE-493E-94B5-581079CB0537}" type="pres">
      <dgm:prSet presAssocID="{C9659458-D1A9-4483-B766-F412B2A78707}" presName="parenttextcomposite" presStyleCnt="0"/>
      <dgm:spPr/>
    </dgm:pt>
    <dgm:pt modelId="{069C59DD-205D-4E06-8CA1-2184C6087A12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6CCBDEFE-2C22-4AA5-A923-0943AD48B414}" type="pres">
      <dgm:prSet presAssocID="{C9659458-D1A9-4483-B766-F412B2A78707}" presName="parallelogramComposite" presStyleCnt="0"/>
      <dgm:spPr/>
    </dgm:pt>
    <dgm:pt modelId="{0676C3D3-1544-4A9D-B69D-C27E4690D923}" type="pres">
      <dgm:prSet presAssocID="{C9659458-D1A9-4483-B766-F412B2A78707}" presName="parallelogram1" presStyleLbl="alignNode1" presStyleIdx="0" presStyleCnt="7"/>
      <dgm:spPr/>
    </dgm:pt>
    <dgm:pt modelId="{09FDFD8A-2845-47D4-A2AA-BF07EE67696D}" type="pres">
      <dgm:prSet presAssocID="{C9659458-D1A9-4483-B766-F412B2A78707}" presName="parallelogram2" presStyleLbl="alignNode1" presStyleIdx="1" presStyleCnt="7"/>
      <dgm:spPr/>
    </dgm:pt>
    <dgm:pt modelId="{063B36FE-2220-4AC5-975B-8D9B077FF466}" type="pres">
      <dgm:prSet presAssocID="{C9659458-D1A9-4483-B766-F412B2A78707}" presName="parallelogram3" presStyleLbl="alignNode1" presStyleIdx="2" presStyleCnt="7"/>
      <dgm:spPr/>
    </dgm:pt>
    <dgm:pt modelId="{7E970DB8-3CF4-4E8F-AF1A-CBBC0867EC7B}" type="pres">
      <dgm:prSet presAssocID="{C9659458-D1A9-4483-B766-F412B2A78707}" presName="parallelogram4" presStyleLbl="alignNode1" presStyleIdx="3" presStyleCnt="7"/>
      <dgm:spPr/>
    </dgm:pt>
    <dgm:pt modelId="{F7AA9A08-80CE-4130-BB54-58DB5E2B1F55}" type="pres">
      <dgm:prSet presAssocID="{C9659458-D1A9-4483-B766-F412B2A78707}" presName="parallelogram5" presStyleLbl="alignNode1" presStyleIdx="4" presStyleCnt="7"/>
      <dgm:spPr/>
    </dgm:pt>
    <dgm:pt modelId="{FED05691-74CA-4834-BEDB-590C45E07493}" type="pres">
      <dgm:prSet presAssocID="{C9659458-D1A9-4483-B766-F412B2A78707}" presName="parallelogram6" presStyleLbl="alignNode1" presStyleIdx="5" presStyleCnt="7"/>
      <dgm:spPr/>
    </dgm:pt>
    <dgm:pt modelId="{BE7C25FF-56CA-45EB-9184-2F681038089D}" type="pres">
      <dgm:prSet presAssocID="{C9659458-D1A9-4483-B766-F412B2A78707}" presName="parallelogram7" presStyleLbl="alignNode1" presStyleIdx="6" presStyleCnt="7"/>
      <dgm:spPr/>
    </dgm:pt>
  </dgm:ptLst>
  <dgm:cxnLst>
    <dgm:cxn modelId="{62B15A12-341E-4A21-8658-C814D923B020}" type="presOf" srcId="{CB50A1FF-1F4D-42B3-B792-680D7E84F0B8}" destId="{508876A2-64B1-49D8-8EEE-7468E9A34DE3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BCF6AFE4-61A2-447C-A7A8-DAEF134DA365}" type="presOf" srcId="{C9659458-D1A9-4483-B766-F412B2A78707}" destId="{069C59DD-205D-4E06-8CA1-2184C6087A12}" srcOrd="0" destOrd="0" presId="urn:microsoft.com/office/officeart/2008/layout/VerticalAccentList"/>
    <dgm:cxn modelId="{62C0E83C-2507-46B4-80A5-88D92CB2DB33}" type="presParOf" srcId="{508876A2-64B1-49D8-8EEE-7468E9A34DE3}" destId="{5EF18EAF-F2CE-493E-94B5-581079CB0537}" srcOrd="0" destOrd="0" presId="urn:microsoft.com/office/officeart/2008/layout/VerticalAccentList"/>
    <dgm:cxn modelId="{148ED455-C933-4EB3-8591-F99FB735C5B9}" type="presParOf" srcId="{5EF18EAF-F2CE-493E-94B5-581079CB0537}" destId="{069C59DD-205D-4E06-8CA1-2184C6087A12}" srcOrd="0" destOrd="0" presId="urn:microsoft.com/office/officeart/2008/layout/VerticalAccentList"/>
    <dgm:cxn modelId="{E7ADFE06-6C77-4A2B-8023-12F7886D05C6}" type="presParOf" srcId="{508876A2-64B1-49D8-8EEE-7468E9A34DE3}" destId="{6CCBDEFE-2C22-4AA5-A923-0943AD48B414}" srcOrd="1" destOrd="0" presId="urn:microsoft.com/office/officeart/2008/layout/VerticalAccentList"/>
    <dgm:cxn modelId="{F92A95B7-63BD-4729-B0FD-6650E7E448C5}" type="presParOf" srcId="{6CCBDEFE-2C22-4AA5-A923-0943AD48B414}" destId="{0676C3D3-1544-4A9D-B69D-C27E4690D923}" srcOrd="0" destOrd="0" presId="urn:microsoft.com/office/officeart/2008/layout/VerticalAccentList"/>
    <dgm:cxn modelId="{60841C10-F25F-4977-A65D-4BD24764A2CB}" type="presParOf" srcId="{6CCBDEFE-2C22-4AA5-A923-0943AD48B414}" destId="{09FDFD8A-2845-47D4-A2AA-BF07EE67696D}" srcOrd="1" destOrd="0" presId="urn:microsoft.com/office/officeart/2008/layout/VerticalAccentList"/>
    <dgm:cxn modelId="{CE39D5BE-C5B5-4401-A6BD-5D1B63230386}" type="presParOf" srcId="{6CCBDEFE-2C22-4AA5-A923-0943AD48B414}" destId="{063B36FE-2220-4AC5-975B-8D9B077FF466}" srcOrd="2" destOrd="0" presId="urn:microsoft.com/office/officeart/2008/layout/VerticalAccentList"/>
    <dgm:cxn modelId="{4BBCB460-716A-4222-81B0-ABE362961003}" type="presParOf" srcId="{6CCBDEFE-2C22-4AA5-A923-0943AD48B414}" destId="{7E970DB8-3CF4-4E8F-AF1A-CBBC0867EC7B}" srcOrd="3" destOrd="0" presId="urn:microsoft.com/office/officeart/2008/layout/VerticalAccentList"/>
    <dgm:cxn modelId="{6AEFA3C6-3FBD-45D8-9E0B-0D19763BE945}" type="presParOf" srcId="{6CCBDEFE-2C22-4AA5-A923-0943AD48B414}" destId="{F7AA9A08-80CE-4130-BB54-58DB5E2B1F55}" srcOrd="4" destOrd="0" presId="urn:microsoft.com/office/officeart/2008/layout/VerticalAccentList"/>
    <dgm:cxn modelId="{478D53CB-E84C-4CA7-B9BC-3A64882D21EE}" type="presParOf" srcId="{6CCBDEFE-2C22-4AA5-A923-0943AD48B414}" destId="{FED05691-74CA-4834-BEDB-590C45E07493}" srcOrd="5" destOrd="0" presId="urn:microsoft.com/office/officeart/2008/layout/VerticalAccentList"/>
    <dgm:cxn modelId="{0314B5C3-38B4-4FB3-A22E-A4B25260D6D5}" type="presParOf" srcId="{6CCBDEFE-2C22-4AA5-A923-0943AD48B414}" destId="{BE7C25FF-56CA-45EB-9184-2F681038089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 l’Aussedat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/>
        </a:p>
      </dgm:t>
    </dgm:pt>
    <dgm:pt modelId="{F123D4DD-119C-487A-B6B6-0955E92DA6A6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9DE76A36-8A6F-466C-96ED-6D5B99349DE2}" type="pres">
      <dgm:prSet presAssocID="{C9659458-D1A9-4483-B766-F412B2A78707}" presName="parenttextcomposite" presStyleCnt="0"/>
      <dgm:spPr/>
    </dgm:pt>
    <dgm:pt modelId="{2AFB807B-27E2-41CF-8C68-0E42FA21063C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C102AF0E-00CD-481B-A76D-343D272E0072}" type="pres">
      <dgm:prSet presAssocID="{C9659458-D1A9-4483-B766-F412B2A78707}" presName="parallelogramComposite" presStyleCnt="0"/>
      <dgm:spPr/>
    </dgm:pt>
    <dgm:pt modelId="{BEF83409-DF92-41AE-B8A7-86E70E1DC8E8}" type="pres">
      <dgm:prSet presAssocID="{C9659458-D1A9-4483-B766-F412B2A78707}" presName="parallelogram1" presStyleLbl="alignNode1" presStyleIdx="0" presStyleCnt="7"/>
      <dgm:spPr/>
    </dgm:pt>
    <dgm:pt modelId="{F1FC0BA9-BEF4-401C-AD42-C01600487ADE}" type="pres">
      <dgm:prSet presAssocID="{C9659458-D1A9-4483-B766-F412B2A78707}" presName="parallelogram2" presStyleLbl="alignNode1" presStyleIdx="1" presStyleCnt="7"/>
      <dgm:spPr/>
    </dgm:pt>
    <dgm:pt modelId="{C2AD8090-6D5B-4CC0-98FD-FF96D7ADB8AA}" type="pres">
      <dgm:prSet presAssocID="{C9659458-D1A9-4483-B766-F412B2A78707}" presName="parallelogram3" presStyleLbl="alignNode1" presStyleIdx="2" presStyleCnt="7"/>
      <dgm:spPr/>
    </dgm:pt>
    <dgm:pt modelId="{9BBD8674-CF27-40C3-A81A-4AAC835D2306}" type="pres">
      <dgm:prSet presAssocID="{C9659458-D1A9-4483-B766-F412B2A78707}" presName="parallelogram4" presStyleLbl="alignNode1" presStyleIdx="3" presStyleCnt="7"/>
      <dgm:spPr/>
    </dgm:pt>
    <dgm:pt modelId="{FB7FE26E-FA84-4155-ACE8-5AE743662DF3}" type="pres">
      <dgm:prSet presAssocID="{C9659458-D1A9-4483-B766-F412B2A78707}" presName="parallelogram5" presStyleLbl="alignNode1" presStyleIdx="4" presStyleCnt="7"/>
      <dgm:spPr/>
    </dgm:pt>
    <dgm:pt modelId="{E991D157-8151-42FE-A2E1-C5C2D44EEA52}" type="pres">
      <dgm:prSet presAssocID="{C9659458-D1A9-4483-B766-F412B2A78707}" presName="parallelogram6" presStyleLbl="alignNode1" presStyleIdx="5" presStyleCnt="7"/>
      <dgm:spPr/>
    </dgm:pt>
    <dgm:pt modelId="{DA0AD33D-FE63-4EAB-B89C-A26844971AC3}" type="pres">
      <dgm:prSet presAssocID="{C9659458-D1A9-4483-B766-F412B2A78707}" presName="parallelogram7" presStyleLbl="alignNode1" presStyleIdx="6" presStyleCnt="7"/>
      <dgm:spPr/>
    </dgm:pt>
  </dgm:ptLst>
  <dgm:cxnLst>
    <dgm:cxn modelId="{DF123418-2023-4999-8291-BBB06BFA4873}" type="presOf" srcId="{C9659458-D1A9-4483-B766-F412B2A78707}" destId="{2AFB807B-27E2-41CF-8C68-0E42FA21063C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850B38A6-861F-4677-891F-0232D1BA0BDE}" type="presOf" srcId="{CB50A1FF-1F4D-42B3-B792-680D7E84F0B8}" destId="{F123D4DD-119C-487A-B6B6-0955E92DA6A6}" srcOrd="0" destOrd="0" presId="urn:microsoft.com/office/officeart/2008/layout/VerticalAccentList"/>
    <dgm:cxn modelId="{616F96E7-4D6A-4BEB-B340-0E8B562BEA4C}" type="presParOf" srcId="{F123D4DD-119C-487A-B6B6-0955E92DA6A6}" destId="{9DE76A36-8A6F-466C-96ED-6D5B99349DE2}" srcOrd="0" destOrd="0" presId="urn:microsoft.com/office/officeart/2008/layout/VerticalAccentList"/>
    <dgm:cxn modelId="{C260C372-1A46-4F1D-93E6-C4CA96C2B96B}" type="presParOf" srcId="{9DE76A36-8A6F-466C-96ED-6D5B99349DE2}" destId="{2AFB807B-27E2-41CF-8C68-0E42FA21063C}" srcOrd="0" destOrd="0" presId="urn:microsoft.com/office/officeart/2008/layout/VerticalAccentList"/>
    <dgm:cxn modelId="{0E060085-8734-4A1F-9E2F-553BBD740131}" type="presParOf" srcId="{F123D4DD-119C-487A-B6B6-0955E92DA6A6}" destId="{C102AF0E-00CD-481B-A76D-343D272E0072}" srcOrd="1" destOrd="0" presId="urn:microsoft.com/office/officeart/2008/layout/VerticalAccentList"/>
    <dgm:cxn modelId="{4B190D8E-A678-4FDD-87A4-3AFC348DB81F}" type="presParOf" srcId="{C102AF0E-00CD-481B-A76D-343D272E0072}" destId="{BEF83409-DF92-41AE-B8A7-86E70E1DC8E8}" srcOrd="0" destOrd="0" presId="urn:microsoft.com/office/officeart/2008/layout/VerticalAccentList"/>
    <dgm:cxn modelId="{B2131230-7AFE-4369-B6E8-E3BE943E45D1}" type="presParOf" srcId="{C102AF0E-00CD-481B-A76D-343D272E0072}" destId="{F1FC0BA9-BEF4-401C-AD42-C01600487ADE}" srcOrd="1" destOrd="0" presId="urn:microsoft.com/office/officeart/2008/layout/VerticalAccentList"/>
    <dgm:cxn modelId="{7B03EC4F-1522-424F-8F08-D12E5E027DBE}" type="presParOf" srcId="{C102AF0E-00CD-481B-A76D-343D272E0072}" destId="{C2AD8090-6D5B-4CC0-98FD-FF96D7ADB8AA}" srcOrd="2" destOrd="0" presId="urn:microsoft.com/office/officeart/2008/layout/VerticalAccentList"/>
    <dgm:cxn modelId="{65FFB21A-F7A0-4703-BFA1-A0E6A1FAC067}" type="presParOf" srcId="{C102AF0E-00CD-481B-A76D-343D272E0072}" destId="{9BBD8674-CF27-40C3-A81A-4AAC835D2306}" srcOrd="3" destOrd="0" presId="urn:microsoft.com/office/officeart/2008/layout/VerticalAccentList"/>
    <dgm:cxn modelId="{58380370-C2E1-4255-BB62-25B846D4002A}" type="presParOf" srcId="{C102AF0E-00CD-481B-A76D-343D272E0072}" destId="{FB7FE26E-FA84-4155-ACE8-5AE743662DF3}" srcOrd="4" destOrd="0" presId="urn:microsoft.com/office/officeart/2008/layout/VerticalAccentList"/>
    <dgm:cxn modelId="{6666321B-C497-438F-A9B5-DEB9AC935A90}" type="presParOf" srcId="{C102AF0E-00CD-481B-A76D-343D272E0072}" destId="{E991D157-8151-42FE-A2E1-C5C2D44EEA52}" srcOrd="5" destOrd="0" presId="urn:microsoft.com/office/officeart/2008/layout/VerticalAccentList"/>
    <dgm:cxn modelId="{25E9C832-B2B7-4E4C-9931-7E3A0F2C7EEB}" type="presParOf" srcId="{C102AF0E-00CD-481B-A76D-343D272E0072}" destId="{DA0AD33D-FE63-4EAB-B89C-A26844971AC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Jarroux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Jarroux haut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 Jarroux bas</a:t>
          </a: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52820B0-4666-4B61-8B01-53B77BCE45EF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0D788609-3CAF-4346-B77D-19560BA46616}" type="pres">
      <dgm:prSet presAssocID="{C9659458-D1A9-4483-B766-F412B2A78707}" presName="parenttextcomposite" presStyleCnt="0"/>
      <dgm:spPr/>
    </dgm:pt>
    <dgm:pt modelId="{66674495-1AAE-4593-8578-F5EE754707C9}" type="pres">
      <dgm:prSet presAssocID="{C9659458-D1A9-4483-B766-F412B2A7870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D9AD234-BF02-4625-9182-71AB8BF0B943}" type="pres">
      <dgm:prSet presAssocID="{C9659458-D1A9-4483-B766-F412B2A78707}" presName="parallelogramComposite" presStyleCnt="0"/>
      <dgm:spPr/>
    </dgm:pt>
    <dgm:pt modelId="{266AC992-739A-404B-B65A-67ED93A208C0}" type="pres">
      <dgm:prSet presAssocID="{C9659458-D1A9-4483-B766-F412B2A78707}" presName="parallelogram1" presStyleLbl="alignNode1" presStyleIdx="0" presStyleCnt="21"/>
      <dgm:spPr/>
    </dgm:pt>
    <dgm:pt modelId="{14E58188-4F23-44B2-AA58-7107702C0E4E}" type="pres">
      <dgm:prSet presAssocID="{C9659458-D1A9-4483-B766-F412B2A78707}" presName="parallelogram2" presStyleLbl="alignNode1" presStyleIdx="1" presStyleCnt="21"/>
      <dgm:spPr/>
    </dgm:pt>
    <dgm:pt modelId="{FA597A44-C0E6-48EF-984A-974961627B04}" type="pres">
      <dgm:prSet presAssocID="{C9659458-D1A9-4483-B766-F412B2A78707}" presName="parallelogram3" presStyleLbl="alignNode1" presStyleIdx="2" presStyleCnt="21"/>
      <dgm:spPr/>
    </dgm:pt>
    <dgm:pt modelId="{BCD4E067-6B0E-4482-B4C7-C1F5B6563D74}" type="pres">
      <dgm:prSet presAssocID="{C9659458-D1A9-4483-B766-F412B2A78707}" presName="parallelogram4" presStyleLbl="alignNode1" presStyleIdx="3" presStyleCnt="21"/>
      <dgm:spPr/>
    </dgm:pt>
    <dgm:pt modelId="{F9EDB7D3-4E92-442A-AA8E-D9C3521B5D5A}" type="pres">
      <dgm:prSet presAssocID="{C9659458-D1A9-4483-B766-F412B2A78707}" presName="parallelogram5" presStyleLbl="alignNode1" presStyleIdx="4" presStyleCnt="21"/>
      <dgm:spPr/>
    </dgm:pt>
    <dgm:pt modelId="{E52479A3-672B-4740-A906-C5119D005BBC}" type="pres">
      <dgm:prSet presAssocID="{C9659458-D1A9-4483-B766-F412B2A78707}" presName="parallelogram6" presStyleLbl="alignNode1" presStyleIdx="5" presStyleCnt="21"/>
      <dgm:spPr/>
    </dgm:pt>
    <dgm:pt modelId="{8A6CDD78-7DBD-48E8-9583-D5490609EBFF}" type="pres">
      <dgm:prSet presAssocID="{C9659458-D1A9-4483-B766-F412B2A78707}" presName="parallelogram7" presStyleLbl="alignNode1" presStyleIdx="6" presStyleCnt="21"/>
      <dgm:spPr/>
    </dgm:pt>
    <dgm:pt modelId="{F118F703-B2BB-4C4D-A33E-B81CA41AE504}" type="pres">
      <dgm:prSet presAssocID="{A54D2589-907B-4FD2-8F5F-2AFEEA99EE59}" presName="sibTrans" presStyleCnt="0"/>
      <dgm:spPr/>
    </dgm:pt>
    <dgm:pt modelId="{940E276B-6057-4FDC-8584-3765B4798237}" type="pres">
      <dgm:prSet presAssocID="{BE697D80-422D-4D03-95BB-41241FB653DB}" presName="parenttextcomposite" presStyleCnt="0"/>
      <dgm:spPr/>
    </dgm:pt>
    <dgm:pt modelId="{4ADBAA7B-9933-4001-80F7-D63848E6843F}" type="pres">
      <dgm:prSet presAssocID="{BE697D80-422D-4D03-95BB-41241FB653DB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2E5DDB14-3E47-4590-AABE-DC9F5778BB8F}" type="pres">
      <dgm:prSet presAssocID="{BE697D80-422D-4D03-95BB-41241FB653DB}" presName="parallelogramComposite" presStyleCnt="0"/>
      <dgm:spPr/>
    </dgm:pt>
    <dgm:pt modelId="{2F16FEBA-256D-433E-9872-7FD0515D476B}" type="pres">
      <dgm:prSet presAssocID="{BE697D80-422D-4D03-95BB-41241FB653DB}" presName="parallelogram1" presStyleLbl="alignNode1" presStyleIdx="7" presStyleCnt="21"/>
      <dgm:spPr/>
    </dgm:pt>
    <dgm:pt modelId="{54E79FC7-B2CD-4F3C-A222-9E89AADCC89B}" type="pres">
      <dgm:prSet presAssocID="{BE697D80-422D-4D03-95BB-41241FB653DB}" presName="parallelogram2" presStyleLbl="alignNode1" presStyleIdx="8" presStyleCnt="21"/>
      <dgm:spPr/>
    </dgm:pt>
    <dgm:pt modelId="{F9261EB8-9F97-496B-9563-5DB714724E8A}" type="pres">
      <dgm:prSet presAssocID="{BE697D80-422D-4D03-95BB-41241FB653DB}" presName="parallelogram3" presStyleLbl="alignNode1" presStyleIdx="9" presStyleCnt="21"/>
      <dgm:spPr/>
    </dgm:pt>
    <dgm:pt modelId="{E46147DF-1F22-4A35-B3C3-E151A0CD5933}" type="pres">
      <dgm:prSet presAssocID="{BE697D80-422D-4D03-95BB-41241FB653DB}" presName="parallelogram4" presStyleLbl="alignNode1" presStyleIdx="10" presStyleCnt="21"/>
      <dgm:spPr/>
    </dgm:pt>
    <dgm:pt modelId="{7B2E21ED-9396-43C3-8349-C02FB27AC7F4}" type="pres">
      <dgm:prSet presAssocID="{BE697D80-422D-4D03-95BB-41241FB653DB}" presName="parallelogram5" presStyleLbl="alignNode1" presStyleIdx="11" presStyleCnt="21"/>
      <dgm:spPr/>
    </dgm:pt>
    <dgm:pt modelId="{88A09040-0FE9-4C52-92D6-3470BF998BEF}" type="pres">
      <dgm:prSet presAssocID="{BE697D80-422D-4D03-95BB-41241FB653DB}" presName="parallelogram6" presStyleLbl="alignNode1" presStyleIdx="12" presStyleCnt="21"/>
      <dgm:spPr/>
    </dgm:pt>
    <dgm:pt modelId="{CC78279F-B6BE-42DB-9E2F-0A4B9043CAEA}" type="pres">
      <dgm:prSet presAssocID="{BE697D80-422D-4D03-95BB-41241FB653DB}" presName="parallelogram7" presStyleLbl="alignNode1" presStyleIdx="13" presStyleCnt="21"/>
      <dgm:spPr/>
    </dgm:pt>
    <dgm:pt modelId="{8CC44092-078E-476C-A7C9-222774D2335A}" type="pres">
      <dgm:prSet presAssocID="{BBC454E0-1937-4721-9EB9-55630BFE09F4}" presName="sibTrans" presStyleCnt="0"/>
      <dgm:spPr/>
    </dgm:pt>
    <dgm:pt modelId="{01ACBA0F-0251-49C8-B779-34026390C87E}" type="pres">
      <dgm:prSet presAssocID="{53D507E0-9971-4582-8199-6B4F43F53522}" presName="parenttextcomposite" presStyleCnt="0"/>
      <dgm:spPr/>
    </dgm:pt>
    <dgm:pt modelId="{FDEF1DD6-DFCD-45B9-A393-DF66609E2C88}" type="pres">
      <dgm:prSet presAssocID="{53D507E0-9971-4582-8199-6B4F43F5352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515E99B3-2C0D-4DB1-81E0-94EA74577F16}" type="pres">
      <dgm:prSet presAssocID="{53D507E0-9971-4582-8199-6B4F43F53522}" presName="parallelogramComposite" presStyleCnt="0"/>
      <dgm:spPr/>
    </dgm:pt>
    <dgm:pt modelId="{4177FE26-A551-452C-AD79-0D4084A2AF86}" type="pres">
      <dgm:prSet presAssocID="{53D507E0-9971-4582-8199-6B4F43F53522}" presName="parallelogram1" presStyleLbl="alignNode1" presStyleIdx="14" presStyleCnt="21"/>
      <dgm:spPr/>
    </dgm:pt>
    <dgm:pt modelId="{4327E590-907E-49BA-93DF-C07F43B13548}" type="pres">
      <dgm:prSet presAssocID="{53D507E0-9971-4582-8199-6B4F43F53522}" presName="parallelogram2" presStyleLbl="alignNode1" presStyleIdx="15" presStyleCnt="21"/>
      <dgm:spPr/>
    </dgm:pt>
    <dgm:pt modelId="{E0D47C18-1504-414F-9DB7-86B7A448F424}" type="pres">
      <dgm:prSet presAssocID="{53D507E0-9971-4582-8199-6B4F43F53522}" presName="parallelogram3" presStyleLbl="alignNode1" presStyleIdx="16" presStyleCnt="21"/>
      <dgm:spPr/>
    </dgm:pt>
    <dgm:pt modelId="{9C8FAB39-564F-42BB-94F4-BD6F341D1508}" type="pres">
      <dgm:prSet presAssocID="{53D507E0-9971-4582-8199-6B4F43F53522}" presName="parallelogram4" presStyleLbl="alignNode1" presStyleIdx="17" presStyleCnt="21"/>
      <dgm:spPr/>
    </dgm:pt>
    <dgm:pt modelId="{075D4A8C-49CF-44F5-8278-D396B7614A40}" type="pres">
      <dgm:prSet presAssocID="{53D507E0-9971-4582-8199-6B4F43F53522}" presName="parallelogram5" presStyleLbl="alignNode1" presStyleIdx="18" presStyleCnt="21"/>
      <dgm:spPr/>
    </dgm:pt>
    <dgm:pt modelId="{FC69E149-4DEF-43FB-B3FD-0992637F62F7}" type="pres">
      <dgm:prSet presAssocID="{53D507E0-9971-4582-8199-6B4F43F53522}" presName="parallelogram6" presStyleLbl="alignNode1" presStyleIdx="19" presStyleCnt="21"/>
      <dgm:spPr/>
    </dgm:pt>
    <dgm:pt modelId="{D2D1CCF4-35F7-475A-80F2-A566031ECE8E}" type="pres">
      <dgm:prSet presAssocID="{53D507E0-9971-4582-8199-6B4F43F53522}" presName="parallelogram7" presStyleLbl="alignNode1" presStyleIdx="20" presStyleCnt="21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498BC851-1223-4957-846F-1BECC19B185F}" type="presOf" srcId="{53D507E0-9971-4582-8199-6B4F43F53522}" destId="{FDEF1DD6-DFCD-45B9-A393-DF66609E2C88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BE9172C4-3242-4C2E-89CF-17D0080BECAE}" type="presOf" srcId="{CB50A1FF-1F4D-42B3-B792-680D7E84F0B8}" destId="{552820B0-4666-4B61-8B01-53B77BCE45EF}" srcOrd="0" destOrd="0" presId="urn:microsoft.com/office/officeart/2008/layout/VerticalAccentList"/>
    <dgm:cxn modelId="{20C2F1D2-D3EE-404A-9D46-4F8751381395}" type="presOf" srcId="{BE697D80-422D-4D03-95BB-41241FB653DB}" destId="{4ADBAA7B-9933-4001-80F7-D63848E6843F}" srcOrd="0" destOrd="0" presId="urn:microsoft.com/office/officeart/2008/layout/VerticalAccentList"/>
    <dgm:cxn modelId="{6F0444FA-51C6-4395-B9BB-E4C30CB063F7}" type="presOf" srcId="{C9659458-D1A9-4483-B766-F412B2A78707}" destId="{66674495-1AAE-4593-8578-F5EE754707C9}" srcOrd="0" destOrd="0" presId="urn:microsoft.com/office/officeart/2008/layout/VerticalAccentList"/>
    <dgm:cxn modelId="{5CFF59B9-5413-479C-BF20-B057F4EC691A}" type="presParOf" srcId="{552820B0-4666-4B61-8B01-53B77BCE45EF}" destId="{0D788609-3CAF-4346-B77D-19560BA46616}" srcOrd="0" destOrd="0" presId="urn:microsoft.com/office/officeart/2008/layout/VerticalAccentList"/>
    <dgm:cxn modelId="{63BA7C8A-0E0D-4B9E-AE0D-4742564742EA}" type="presParOf" srcId="{0D788609-3CAF-4346-B77D-19560BA46616}" destId="{66674495-1AAE-4593-8578-F5EE754707C9}" srcOrd="0" destOrd="0" presId="urn:microsoft.com/office/officeart/2008/layout/VerticalAccentList"/>
    <dgm:cxn modelId="{A936AABE-9AE5-4280-BB06-9FF35866132D}" type="presParOf" srcId="{552820B0-4666-4B61-8B01-53B77BCE45EF}" destId="{AD9AD234-BF02-4625-9182-71AB8BF0B943}" srcOrd="1" destOrd="0" presId="urn:microsoft.com/office/officeart/2008/layout/VerticalAccentList"/>
    <dgm:cxn modelId="{BEF871E3-F9CC-4005-9096-7724A077BAAD}" type="presParOf" srcId="{AD9AD234-BF02-4625-9182-71AB8BF0B943}" destId="{266AC992-739A-404B-B65A-67ED93A208C0}" srcOrd="0" destOrd="0" presId="urn:microsoft.com/office/officeart/2008/layout/VerticalAccentList"/>
    <dgm:cxn modelId="{DEA00C8A-6F4B-45B1-9B74-FCBBB0215315}" type="presParOf" srcId="{AD9AD234-BF02-4625-9182-71AB8BF0B943}" destId="{14E58188-4F23-44B2-AA58-7107702C0E4E}" srcOrd="1" destOrd="0" presId="urn:microsoft.com/office/officeart/2008/layout/VerticalAccentList"/>
    <dgm:cxn modelId="{C7377B53-7E53-4C63-B3EC-1B82D75FFE28}" type="presParOf" srcId="{AD9AD234-BF02-4625-9182-71AB8BF0B943}" destId="{FA597A44-C0E6-48EF-984A-974961627B04}" srcOrd="2" destOrd="0" presId="urn:microsoft.com/office/officeart/2008/layout/VerticalAccentList"/>
    <dgm:cxn modelId="{FD23F8A4-B163-4D10-8722-9E6AE2D995AE}" type="presParOf" srcId="{AD9AD234-BF02-4625-9182-71AB8BF0B943}" destId="{BCD4E067-6B0E-4482-B4C7-C1F5B6563D74}" srcOrd="3" destOrd="0" presId="urn:microsoft.com/office/officeart/2008/layout/VerticalAccentList"/>
    <dgm:cxn modelId="{7B585202-F0BA-4FFA-A405-7DDA2B627B5C}" type="presParOf" srcId="{AD9AD234-BF02-4625-9182-71AB8BF0B943}" destId="{F9EDB7D3-4E92-442A-AA8E-D9C3521B5D5A}" srcOrd="4" destOrd="0" presId="urn:microsoft.com/office/officeart/2008/layout/VerticalAccentList"/>
    <dgm:cxn modelId="{58B7C961-0B75-4093-8E8E-058EE40CA97E}" type="presParOf" srcId="{AD9AD234-BF02-4625-9182-71AB8BF0B943}" destId="{E52479A3-672B-4740-A906-C5119D005BBC}" srcOrd="5" destOrd="0" presId="urn:microsoft.com/office/officeart/2008/layout/VerticalAccentList"/>
    <dgm:cxn modelId="{FA759D90-A1A6-4540-B3F7-4917C677326B}" type="presParOf" srcId="{AD9AD234-BF02-4625-9182-71AB8BF0B943}" destId="{8A6CDD78-7DBD-48E8-9583-D5490609EBFF}" srcOrd="6" destOrd="0" presId="urn:microsoft.com/office/officeart/2008/layout/VerticalAccentList"/>
    <dgm:cxn modelId="{20275379-9CEE-4064-A9B2-589816C1C658}" type="presParOf" srcId="{552820B0-4666-4B61-8B01-53B77BCE45EF}" destId="{F118F703-B2BB-4C4D-A33E-B81CA41AE504}" srcOrd="2" destOrd="0" presId="urn:microsoft.com/office/officeart/2008/layout/VerticalAccentList"/>
    <dgm:cxn modelId="{6F883C94-AA6C-4F1D-926A-6A0E22062FE1}" type="presParOf" srcId="{552820B0-4666-4B61-8B01-53B77BCE45EF}" destId="{940E276B-6057-4FDC-8584-3765B4798237}" srcOrd="3" destOrd="0" presId="urn:microsoft.com/office/officeart/2008/layout/VerticalAccentList"/>
    <dgm:cxn modelId="{9C1F32BD-A4DE-43C8-B412-A723C71C6328}" type="presParOf" srcId="{940E276B-6057-4FDC-8584-3765B4798237}" destId="{4ADBAA7B-9933-4001-80F7-D63848E6843F}" srcOrd="0" destOrd="0" presId="urn:microsoft.com/office/officeart/2008/layout/VerticalAccentList"/>
    <dgm:cxn modelId="{9BDE6B4B-C9A3-4E96-9135-078187EE0F93}" type="presParOf" srcId="{552820B0-4666-4B61-8B01-53B77BCE45EF}" destId="{2E5DDB14-3E47-4590-AABE-DC9F5778BB8F}" srcOrd="4" destOrd="0" presId="urn:microsoft.com/office/officeart/2008/layout/VerticalAccentList"/>
    <dgm:cxn modelId="{5B5D64D1-B91F-4865-82A9-BD1F4F5D7C4D}" type="presParOf" srcId="{2E5DDB14-3E47-4590-AABE-DC9F5778BB8F}" destId="{2F16FEBA-256D-433E-9872-7FD0515D476B}" srcOrd="0" destOrd="0" presId="urn:microsoft.com/office/officeart/2008/layout/VerticalAccentList"/>
    <dgm:cxn modelId="{D82F88C2-3BFE-4073-95AB-CDF4F305C406}" type="presParOf" srcId="{2E5DDB14-3E47-4590-AABE-DC9F5778BB8F}" destId="{54E79FC7-B2CD-4F3C-A222-9E89AADCC89B}" srcOrd="1" destOrd="0" presId="urn:microsoft.com/office/officeart/2008/layout/VerticalAccentList"/>
    <dgm:cxn modelId="{6CB8349D-EC2F-4FE7-BC87-23226ED7E788}" type="presParOf" srcId="{2E5DDB14-3E47-4590-AABE-DC9F5778BB8F}" destId="{F9261EB8-9F97-496B-9563-5DB714724E8A}" srcOrd="2" destOrd="0" presId="urn:microsoft.com/office/officeart/2008/layout/VerticalAccentList"/>
    <dgm:cxn modelId="{2B95E116-E755-43A1-9488-3A4FAE6B3EBB}" type="presParOf" srcId="{2E5DDB14-3E47-4590-AABE-DC9F5778BB8F}" destId="{E46147DF-1F22-4A35-B3C3-E151A0CD5933}" srcOrd="3" destOrd="0" presId="urn:microsoft.com/office/officeart/2008/layout/VerticalAccentList"/>
    <dgm:cxn modelId="{9276552A-A77B-46B4-B238-DDFAE8E36622}" type="presParOf" srcId="{2E5DDB14-3E47-4590-AABE-DC9F5778BB8F}" destId="{7B2E21ED-9396-43C3-8349-C02FB27AC7F4}" srcOrd="4" destOrd="0" presId="urn:microsoft.com/office/officeart/2008/layout/VerticalAccentList"/>
    <dgm:cxn modelId="{19C9E8B7-F30C-4A69-9F95-E54B3B99017A}" type="presParOf" srcId="{2E5DDB14-3E47-4590-AABE-DC9F5778BB8F}" destId="{88A09040-0FE9-4C52-92D6-3470BF998BEF}" srcOrd="5" destOrd="0" presId="urn:microsoft.com/office/officeart/2008/layout/VerticalAccentList"/>
    <dgm:cxn modelId="{D764B09C-5005-44B2-8D4E-EF0BCAB3E824}" type="presParOf" srcId="{2E5DDB14-3E47-4590-AABE-DC9F5778BB8F}" destId="{CC78279F-B6BE-42DB-9E2F-0A4B9043CAEA}" srcOrd="6" destOrd="0" presId="urn:microsoft.com/office/officeart/2008/layout/VerticalAccentList"/>
    <dgm:cxn modelId="{C8A64DB4-7CF5-4447-AB16-CA96BE82938E}" type="presParOf" srcId="{552820B0-4666-4B61-8B01-53B77BCE45EF}" destId="{8CC44092-078E-476C-A7C9-222774D2335A}" srcOrd="5" destOrd="0" presId="urn:microsoft.com/office/officeart/2008/layout/VerticalAccentList"/>
    <dgm:cxn modelId="{D4C774C2-D325-4753-8035-9C4B550D5301}" type="presParOf" srcId="{552820B0-4666-4B61-8B01-53B77BCE45EF}" destId="{01ACBA0F-0251-49C8-B779-34026390C87E}" srcOrd="6" destOrd="0" presId="urn:microsoft.com/office/officeart/2008/layout/VerticalAccentList"/>
    <dgm:cxn modelId="{093EE6D9-7AB5-4732-8CFA-D7D9782642AE}" type="presParOf" srcId="{01ACBA0F-0251-49C8-B779-34026390C87E}" destId="{FDEF1DD6-DFCD-45B9-A393-DF66609E2C88}" srcOrd="0" destOrd="0" presId="urn:microsoft.com/office/officeart/2008/layout/VerticalAccentList"/>
    <dgm:cxn modelId="{F25CE07A-DE00-4908-9E12-13A35C03239F}" type="presParOf" srcId="{552820B0-4666-4B61-8B01-53B77BCE45EF}" destId="{515E99B3-2C0D-4DB1-81E0-94EA74577F16}" srcOrd="7" destOrd="0" presId="urn:microsoft.com/office/officeart/2008/layout/VerticalAccentList"/>
    <dgm:cxn modelId="{1AB4F494-7EA4-4AB3-92EC-F43209EA762A}" type="presParOf" srcId="{515E99B3-2C0D-4DB1-81E0-94EA74577F16}" destId="{4177FE26-A551-452C-AD79-0D4084A2AF86}" srcOrd="0" destOrd="0" presId="urn:microsoft.com/office/officeart/2008/layout/VerticalAccentList"/>
    <dgm:cxn modelId="{27629B0E-4006-491A-BE3E-260A0660B876}" type="presParOf" srcId="{515E99B3-2C0D-4DB1-81E0-94EA74577F16}" destId="{4327E590-907E-49BA-93DF-C07F43B13548}" srcOrd="1" destOrd="0" presId="urn:microsoft.com/office/officeart/2008/layout/VerticalAccentList"/>
    <dgm:cxn modelId="{C1A7D8AE-5660-4013-A549-AD554E4C101D}" type="presParOf" srcId="{515E99B3-2C0D-4DB1-81E0-94EA74577F16}" destId="{E0D47C18-1504-414F-9DB7-86B7A448F424}" srcOrd="2" destOrd="0" presId="urn:microsoft.com/office/officeart/2008/layout/VerticalAccentList"/>
    <dgm:cxn modelId="{71D79C57-FFEC-40CC-9593-F5EFC39379F6}" type="presParOf" srcId="{515E99B3-2C0D-4DB1-81E0-94EA74577F16}" destId="{9C8FAB39-564F-42BB-94F4-BD6F341D1508}" srcOrd="3" destOrd="0" presId="urn:microsoft.com/office/officeart/2008/layout/VerticalAccentList"/>
    <dgm:cxn modelId="{9221819D-0558-4D43-A624-76D48CEBC505}" type="presParOf" srcId="{515E99B3-2C0D-4DB1-81E0-94EA74577F16}" destId="{075D4A8C-49CF-44F5-8278-D396B7614A40}" srcOrd="4" destOrd="0" presId="urn:microsoft.com/office/officeart/2008/layout/VerticalAccentList"/>
    <dgm:cxn modelId="{29DD6867-67BE-40C2-BB5D-9F99C1C3ADCC}" type="presParOf" srcId="{515E99B3-2C0D-4DB1-81E0-94EA74577F16}" destId="{FC69E149-4DEF-43FB-B3FD-0992637F62F7}" srcOrd="5" destOrd="0" presId="urn:microsoft.com/office/officeart/2008/layout/VerticalAccentList"/>
    <dgm:cxn modelId="{E81C361A-F32C-466A-B671-4E446602A118}" type="presParOf" srcId="{515E99B3-2C0D-4DB1-81E0-94EA74577F16}" destId="{D2D1CCF4-35F7-475A-80F2-A566031ECE8E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Jarroux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bois de Jarrix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D0D9A643-EDCF-4C52-9211-33176B4A0131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709E33D7-6D26-4854-887D-9B5A9379B5F1}" type="pres">
      <dgm:prSet presAssocID="{C9659458-D1A9-4483-B766-F412B2A78707}" presName="parenttextcomposite" presStyleCnt="0"/>
      <dgm:spPr/>
    </dgm:pt>
    <dgm:pt modelId="{73114837-5447-49CD-AE17-1FD613F29945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177DEF3E-FD1D-485C-99D4-88F66DF9DF96}" type="pres">
      <dgm:prSet presAssocID="{C9659458-D1A9-4483-B766-F412B2A78707}" presName="parallelogramComposite" presStyleCnt="0"/>
      <dgm:spPr/>
    </dgm:pt>
    <dgm:pt modelId="{F5004D00-89FB-4298-BF58-3826EB8017D3}" type="pres">
      <dgm:prSet presAssocID="{C9659458-D1A9-4483-B766-F412B2A78707}" presName="parallelogram1" presStyleLbl="alignNode1" presStyleIdx="0" presStyleCnt="14"/>
      <dgm:spPr/>
    </dgm:pt>
    <dgm:pt modelId="{DD68AD5F-DB3D-4CAC-B061-F3B931BE17A2}" type="pres">
      <dgm:prSet presAssocID="{C9659458-D1A9-4483-B766-F412B2A78707}" presName="parallelogram2" presStyleLbl="alignNode1" presStyleIdx="1" presStyleCnt="14"/>
      <dgm:spPr/>
    </dgm:pt>
    <dgm:pt modelId="{80174725-1835-49E8-96EA-5DAFF979534A}" type="pres">
      <dgm:prSet presAssocID="{C9659458-D1A9-4483-B766-F412B2A78707}" presName="parallelogram3" presStyleLbl="alignNode1" presStyleIdx="2" presStyleCnt="14"/>
      <dgm:spPr/>
    </dgm:pt>
    <dgm:pt modelId="{3C34E5F1-A0EB-4004-BDAC-968F9FBCDD4B}" type="pres">
      <dgm:prSet presAssocID="{C9659458-D1A9-4483-B766-F412B2A78707}" presName="parallelogram4" presStyleLbl="alignNode1" presStyleIdx="3" presStyleCnt="14"/>
      <dgm:spPr/>
    </dgm:pt>
    <dgm:pt modelId="{FE7D0D15-C367-44D0-95AB-4A43DE0B0D2A}" type="pres">
      <dgm:prSet presAssocID="{C9659458-D1A9-4483-B766-F412B2A78707}" presName="parallelogram5" presStyleLbl="alignNode1" presStyleIdx="4" presStyleCnt="14"/>
      <dgm:spPr/>
    </dgm:pt>
    <dgm:pt modelId="{8793C1BB-6BC7-493F-A40D-C8973DFDEBEB}" type="pres">
      <dgm:prSet presAssocID="{C9659458-D1A9-4483-B766-F412B2A78707}" presName="parallelogram6" presStyleLbl="alignNode1" presStyleIdx="5" presStyleCnt="14"/>
      <dgm:spPr/>
    </dgm:pt>
    <dgm:pt modelId="{9A99AEB0-FFE5-4AF7-B840-480A4CD3FA3E}" type="pres">
      <dgm:prSet presAssocID="{C9659458-D1A9-4483-B766-F412B2A78707}" presName="parallelogram7" presStyleLbl="alignNode1" presStyleIdx="6" presStyleCnt="14"/>
      <dgm:spPr/>
    </dgm:pt>
    <dgm:pt modelId="{29D2963A-012B-46A2-88CB-CC81E24D3938}" type="pres">
      <dgm:prSet presAssocID="{A54D2589-907B-4FD2-8F5F-2AFEEA99EE59}" presName="sibTrans" presStyleCnt="0"/>
      <dgm:spPr/>
    </dgm:pt>
    <dgm:pt modelId="{BEEA5DD6-52E8-49ED-A399-F51EBF1F4284}" type="pres">
      <dgm:prSet presAssocID="{BE697D80-422D-4D03-95BB-41241FB653DB}" presName="parenttextcomposite" presStyleCnt="0"/>
      <dgm:spPr/>
    </dgm:pt>
    <dgm:pt modelId="{5F509B41-5143-4BC3-8F67-E8727536A85D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79A4BA50-AAD9-42E2-85B1-FE5D4164B911}" type="pres">
      <dgm:prSet presAssocID="{BE697D80-422D-4D03-95BB-41241FB653DB}" presName="parallelogramComposite" presStyleCnt="0"/>
      <dgm:spPr/>
    </dgm:pt>
    <dgm:pt modelId="{3CF8FE3F-A736-49F9-BDBC-2EFC3993F95A}" type="pres">
      <dgm:prSet presAssocID="{BE697D80-422D-4D03-95BB-41241FB653DB}" presName="parallelogram1" presStyleLbl="alignNode1" presStyleIdx="7" presStyleCnt="14"/>
      <dgm:spPr/>
    </dgm:pt>
    <dgm:pt modelId="{638D7FAA-B514-4D71-A888-73934109A282}" type="pres">
      <dgm:prSet presAssocID="{BE697D80-422D-4D03-95BB-41241FB653DB}" presName="parallelogram2" presStyleLbl="alignNode1" presStyleIdx="8" presStyleCnt="14"/>
      <dgm:spPr/>
    </dgm:pt>
    <dgm:pt modelId="{F47492C3-9EE8-43D4-9CE0-ABB938063A27}" type="pres">
      <dgm:prSet presAssocID="{BE697D80-422D-4D03-95BB-41241FB653DB}" presName="parallelogram3" presStyleLbl="alignNode1" presStyleIdx="9" presStyleCnt="14"/>
      <dgm:spPr/>
    </dgm:pt>
    <dgm:pt modelId="{D1387E9A-409B-4451-AD2A-740414FC6C83}" type="pres">
      <dgm:prSet presAssocID="{BE697D80-422D-4D03-95BB-41241FB653DB}" presName="parallelogram4" presStyleLbl="alignNode1" presStyleIdx="10" presStyleCnt="14"/>
      <dgm:spPr/>
    </dgm:pt>
    <dgm:pt modelId="{269870B9-F3B0-4015-A6E2-97A8183B5B50}" type="pres">
      <dgm:prSet presAssocID="{BE697D80-422D-4D03-95BB-41241FB653DB}" presName="parallelogram5" presStyleLbl="alignNode1" presStyleIdx="11" presStyleCnt="14"/>
      <dgm:spPr/>
    </dgm:pt>
    <dgm:pt modelId="{1E47A412-1E0B-41B5-BD98-7CD7E06538F8}" type="pres">
      <dgm:prSet presAssocID="{BE697D80-422D-4D03-95BB-41241FB653DB}" presName="parallelogram6" presStyleLbl="alignNode1" presStyleIdx="12" presStyleCnt="14"/>
      <dgm:spPr/>
    </dgm:pt>
    <dgm:pt modelId="{73DAC2DD-01D1-4E71-988D-00C77DB6A589}" type="pres">
      <dgm:prSet presAssocID="{BE697D80-422D-4D03-95BB-41241FB653DB}" presName="parallelogram7" presStyleLbl="alignNode1" presStyleIdx="13" presStyleCnt="14"/>
      <dgm:spPr/>
    </dgm:pt>
  </dgm:ptLst>
  <dgm:cxnLst>
    <dgm:cxn modelId="{0E645605-C28F-473F-ABD4-AB971247D497}" type="presOf" srcId="{BE697D80-422D-4D03-95BB-41241FB653DB}" destId="{5F509B41-5143-4BC3-8F67-E8727536A85D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A770B367-799E-497E-83C5-0D3D9C06DB26}" type="presOf" srcId="{C9659458-D1A9-4483-B766-F412B2A78707}" destId="{73114837-5447-49CD-AE17-1FD613F29945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71FEEAD8-4BF5-4F17-B431-611AC3EB4B71}" type="presOf" srcId="{CB50A1FF-1F4D-42B3-B792-680D7E84F0B8}" destId="{D0D9A643-EDCF-4C52-9211-33176B4A0131}" srcOrd="0" destOrd="0" presId="urn:microsoft.com/office/officeart/2008/layout/VerticalAccentList"/>
    <dgm:cxn modelId="{C8076FF4-BAE2-41FF-9E7B-BAEC0CE25141}" type="presParOf" srcId="{D0D9A643-EDCF-4C52-9211-33176B4A0131}" destId="{709E33D7-6D26-4854-887D-9B5A9379B5F1}" srcOrd="0" destOrd="0" presId="urn:microsoft.com/office/officeart/2008/layout/VerticalAccentList"/>
    <dgm:cxn modelId="{498EE8F0-AA0D-4E95-A503-F7ACF18EC66A}" type="presParOf" srcId="{709E33D7-6D26-4854-887D-9B5A9379B5F1}" destId="{73114837-5447-49CD-AE17-1FD613F29945}" srcOrd="0" destOrd="0" presId="urn:microsoft.com/office/officeart/2008/layout/VerticalAccentList"/>
    <dgm:cxn modelId="{EB447734-E26A-49E3-8583-53BB384F9C06}" type="presParOf" srcId="{D0D9A643-EDCF-4C52-9211-33176B4A0131}" destId="{177DEF3E-FD1D-485C-99D4-88F66DF9DF96}" srcOrd="1" destOrd="0" presId="urn:microsoft.com/office/officeart/2008/layout/VerticalAccentList"/>
    <dgm:cxn modelId="{10B37EAA-7974-4B09-B30B-FAEF3E9525E6}" type="presParOf" srcId="{177DEF3E-FD1D-485C-99D4-88F66DF9DF96}" destId="{F5004D00-89FB-4298-BF58-3826EB8017D3}" srcOrd="0" destOrd="0" presId="urn:microsoft.com/office/officeart/2008/layout/VerticalAccentList"/>
    <dgm:cxn modelId="{8E0A23C1-316E-47FE-B9D9-4C393761D07E}" type="presParOf" srcId="{177DEF3E-FD1D-485C-99D4-88F66DF9DF96}" destId="{DD68AD5F-DB3D-4CAC-B061-F3B931BE17A2}" srcOrd="1" destOrd="0" presId="urn:microsoft.com/office/officeart/2008/layout/VerticalAccentList"/>
    <dgm:cxn modelId="{3DDB2F6C-F44E-4370-9505-23E64C6AD4C4}" type="presParOf" srcId="{177DEF3E-FD1D-485C-99D4-88F66DF9DF96}" destId="{80174725-1835-49E8-96EA-5DAFF979534A}" srcOrd="2" destOrd="0" presId="urn:microsoft.com/office/officeart/2008/layout/VerticalAccentList"/>
    <dgm:cxn modelId="{C233F6DA-DDE0-4491-9687-29896D3C2C46}" type="presParOf" srcId="{177DEF3E-FD1D-485C-99D4-88F66DF9DF96}" destId="{3C34E5F1-A0EB-4004-BDAC-968F9FBCDD4B}" srcOrd="3" destOrd="0" presId="urn:microsoft.com/office/officeart/2008/layout/VerticalAccentList"/>
    <dgm:cxn modelId="{C8E8866B-0F07-4A91-8700-06290A4BEF0E}" type="presParOf" srcId="{177DEF3E-FD1D-485C-99D4-88F66DF9DF96}" destId="{FE7D0D15-C367-44D0-95AB-4A43DE0B0D2A}" srcOrd="4" destOrd="0" presId="urn:microsoft.com/office/officeart/2008/layout/VerticalAccentList"/>
    <dgm:cxn modelId="{1B71F81B-C40D-48D7-BE16-96CE3862674A}" type="presParOf" srcId="{177DEF3E-FD1D-485C-99D4-88F66DF9DF96}" destId="{8793C1BB-6BC7-493F-A40D-C8973DFDEBEB}" srcOrd="5" destOrd="0" presId="urn:microsoft.com/office/officeart/2008/layout/VerticalAccentList"/>
    <dgm:cxn modelId="{C1B5BEE7-794E-431D-9445-2549A1F8A9FD}" type="presParOf" srcId="{177DEF3E-FD1D-485C-99D4-88F66DF9DF96}" destId="{9A99AEB0-FFE5-4AF7-B840-480A4CD3FA3E}" srcOrd="6" destOrd="0" presId="urn:microsoft.com/office/officeart/2008/layout/VerticalAccentList"/>
    <dgm:cxn modelId="{FD0EB4E3-3081-40D6-8493-BADF004C9A5E}" type="presParOf" srcId="{D0D9A643-EDCF-4C52-9211-33176B4A0131}" destId="{29D2963A-012B-46A2-88CB-CC81E24D3938}" srcOrd="2" destOrd="0" presId="urn:microsoft.com/office/officeart/2008/layout/VerticalAccentList"/>
    <dgm:cxn modelId="{151596E2-DA73-47E0-AE88-EA06E5FAA1F4}" type="presParOf" srcId="{D0D9A643-EDCF-4C52-9211-33176B4A0131}" destId="{BEEA5DD6-52E8-49ED-A399-F51EBF1F4284}" srcOrd="3" destOrd="0" presId="urn:microsoft.com/office/officeart/2008/layout/VerticalAccentList"/>
    <dgm:cxn modelId="{FDAF836F-7167-417E-A30E-E7225840BBC8}" type="presParOf" srcId="{BEEA5DD6-52E8-49ED-A399-F51EBF1F4284}" destId="{5F509B41-5143-4BC3-8F67-E8727536A85D}" srcOrd="0" destOrd="0" presId="urn:microsoft.com/office/officeart/2008/layout/VerticalAccentList"/>
    <dgm:cxn modelId="{EC91C8F7-1734-4FBA-9F96-42D36860A2B3}" type="presParOf" srcId="{D0D9A643-EDCF-4C52-9211-33176B4A0131}" destId="{79A4BA50-AAD9-42E2-85B1-FE5D4164B911}" srcOrd="4" destOrd="0" presId="urn:microsoft.com/office/officeart/2008/layout/VerticalAccentList"/>
    <dgm:cxn modelId="{363D687A-D823-49BD-8D3F-AC3CCDBCFF16}" type="presParOf" srcId="{79A4BA50-AAD9-42E2-85B1-FE5D4164B911}" destId="{3CF8FE3F-A736-49F9-BDBC-2EFC3993F95A}" srcOrd="0" destOrd="0" presId="urn:microsoft.com/office/officeart/2008/layout/VerticalAccentList"/>
    <dgm:cxn modelId="{0F3BA826-FF44-4E6B-8DD3-FE1D8BA85CB0}" type="presParOf" srcId="{79A4BA50-AAD9-42E2-85B1-FE5D4164B911}" destId="{638D7FAA-B514-4D71-A888-73934109A282}" srcOrd="1" destOrd="0" presId="urn:microsoft.com/office/officeart/2008/layout/VerticalAccentList"/>
    <dgm:cxn modelId="{0961B7C8-6F4E-46EF-BCD3-882C7B294D13}" type="presParOf" srcId="{79A4BA50-AAD9-42E2-85B1-FE5D4164B911}" destId="{F47492C3-9EE8-43D4-9CE0-ABB938063A27}" srcOrd="2" destOrd="0" presId="urn:microsoft.com/office/officeart/2008/layout/VerticalAccentList"/>
    <dgm:cxn modelId="{B82848B5-69EC-483E-9F76-21EB401AED8F}" type="presParOf" srcId="{79A4BA50-AAD9-42E2-85B1-FE5D4164B911}" destId="{D1387E9A-409B-4451-AD2A-740414FC6C83}" srcOrd="3" destOrd="0" presId="urn:microsoft.com/office/officeart/2008/layout/VerticalAccentList"/>
    <dgm:cxn modelId="{E634BFC1-25D9-4351-83B6-6CA6BFB6E838}" type="presParOf" srcId="{79A4BA50-AAD9-42E2-85B1-FE5D4164B911}" destId="{269870B9-F3B0-4015-A6E2-97A8183B5B50}" srcOrd="4" destOrd="0" presId="urn:microsoft.com/office/officeart/2008/layout/VerticalAccentList"/>
    <dgm:cxn modelId="{445D874F-F1F1-470D-B65B-1C78E499D38F}" type="presParOf" srcId="{79A4BA50-AAD9-42E2-85B1-FE5D4164B911}" destId="{1E47A412-1E0B-41B5-BD98-7CD7E06538F8}" srcOrd="5" destOrd="0" presId="urn:microsoft.com/office/officeart/2008/layout/VerticalAccentList"/>
    <dgm:cxn modelId="{7EF20940-08AF-406E-B140-C134438B4789}" type="presParOf" srcId="{79A4BA50-AAD9-42E2-85B1-FE5D4164B911}" destId="{73DAC2DD-01D1-4E71-988D-00C77DB6A589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Marcheval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/>
        </a:p>
      </dgm:t>
    </dgm:pt>
    <dgm:pt modelId="{508876A2-64B1-49D8-8EEE-7468E9A34DE3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5EF18EAF-F2CE-493E-94B5-581079CB0537}" type="pres">
      <dgm:prSet presAssocID="{C9659458-D1A9-4483-B766-F412B2A78707}" presName="parenttextcomposite" presStyleCnt="0"/>
      <dgm:spPr/>
    </dgm:pt>
    <dgm:pt modelId="{069C59DD-205D-4E06-8CA1-2184C6087A12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6CCBDEFE-2C22-4AA5-A923-0943AD48B414}" type="pres">
      <dgm:prSet presAssocID="{C9659458-D1A9-4483-B766-F412B2A78707}" presName="parallelogramComposite" presStyleCnt="0"/>
      <dgm:spPr/>
    </dgm:pt>
    <dgm:pt modelId="{0676C3D3-1544-4A9D-B69D-C27E4690D923}" type="pres">
      <dgm:prSet presAssocID="{C9659458-D1A9-4483-B766-F412B2A78707}" presName="parallelogram1" presStyleLbl="alignNode1" presStyleIdx="0" presStyleCnt="7"/>
      <dgm:spPr/>
    </dgm:pt>
    <dgm:pt modelId="{09FDFD8A-2845-47D4-A2AA-BF07EE67696D}" type="pres">
      <dgm:prSet presAssocID="{C9659458-D1A9-4483-B766-F412B2A78707}" presName="parallelogram2" presStyleLbl="alignNode1" presStyleIdx="1" presStyleCnt="7"/>
      <dgm:spPr/>
    </dgm:pt>
    <dgm:pt modelId="{063B36FE-2220-4AC5-975B-8D9B077FF466}" type="pres">
      <dgm:prSet presAssocID="{C9659458-D1A9-4483-B766-F412B2A78707}" presName="parallelogram3" presStyleLbl="alignNode1" presStyleIdx="2" presStyleCnt="7"/>
      <dgm:spPr/>
    </dgm:pt>
    <dgm:pt modelId="{7E970DB8-3CF4-4E8F-AF1A-CBBC0867EC7B}" type="pres">
      <dgm:prSet presAssocID="{C9659458-D1A9-4483-B766-F412B2A78707}" presName="parallelogram4" presStyleLbl="alignNode1" presStyleIdx="3" presStyleCnt="7"/>
      <dgm:spPr/>
    </dgm:pt>
    <dgm:pt modelId="{F7AA9A08-80CE-4130-BB54-58DB5E2B1F55}" type="pres">
      <dgm:prSet presAssocID="{C9659458-D1A9-4483-B766-F412B2A78707}" presName="parallelogram5" presStyleLbl="alignNode1" presStyleIdx="4" presStyleCnt="7"/>
      <dgm:spPr/>
    </dgm:pt>
    <dgm:pt modelId="{FED05691-74CA-4834-BEDB-590C45E07493}" type="pres">
      <dgm:prSet presAssocID="{C9659458-D1A9-4483-B766-F412B2A78707}" presName="parallelogram6" presStyleLbl="alignNode1" presStyleIdx="5" presStyleCnt="7"/>
      <dgm:spPr/>
    </dgm:pt>
    <dgm:pt modelId="{BE7C25FF-56CA-45EB-9184-2F681038089D}" type="pres">
      <dgm:prSet presAssocID="{C9659458-D1A9-4483-B766-F412B2A78707}" presName="parallelogram7" presStyleLbl="alignNode1" presStyleIdx="6" presStyleCnt="7"/>
      <dgm:spPr/>
    </dgm:pt>
  </dgm:ptLst>
  <dgm:cxnLst>
    <dgm:cxn modelId="{62B15A12-341E-4A21-8658-C814D923B020}" type="presOf" srcId="{CB50A1FF-1F4D-42B3-B792-680D7E84F0B8}" destId="{508876A2-64B1-49D8-8EEE-7468E9A34DE3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BCF6AFE4-61A2-447C-A7A8-DAEF134DA365}" type="presOf" srcId="{C9659458-D1A9-4483-B766-F412B2A78707}" destId="{069C59DD-205D-4E06-8CA1-2184C6087A12}" srcOrd="0" destOrd="0" presId="urn:microsoft.com/office/officeart/2008/layout/VerticalAccentList"/>
    <dgm:cxn modelId="{62C0E83C-2507-46B4-80A5-88D92CB2DB33}" type="presParOf" srcId="{508876A2-64B1-49D8-8EEE-7468E9A34DE3}" destId="{5EF18EAF-F2CE-493E-94B5-581079CB0537}" srcOrd="0" destOrd="0" presId="urn:microsoft.com/office/officeart/2008/layout/VerticalAccentList"/>
    <dgm:cxn modelId="{148ED455-C933-4EB3-8591-F99FB735C5B9}" type="presParOf" srcId="{5EF18EAF-F2CE-493E-94B5-581079CB0537}" destId="{069C59DD-205D-4E06-8CA1-2184C6087A12}" srcOrd="0" destOrd="0" presId="urn:microsoft.com/office/officeart/2008/layout/VerticalAccentList"/>
    <dgm:cxn modelId="{E7ADFE06-6C77-4A2B-8023-12F7886D05C6}" type="presParOf" srcId="{508876A2-64B1-49D8-8EEE-7468E9A34DE3}" destId="{6CCBDEFE-2C22-4AA5-A923-0943AD48B414}" srcOrd="1" destOrd="0" presId="urn:microsoft.com/office/officeart/2008/layout/VerticalAccentList"/>
    <dgm:cxn modelId="{F92A95B7-63BD-4729-B0FD-6650E7E448C5}" type="presParOf" srcId="{6CCBDEFE-2C22-4AA5-A923-0943AD48B414}" destId="{0676C3D3-1544-4A9D-B69D-C27E4690D923}" srcOrd="0" destOrd="0" presId="urn:microsoft.com/office/officeart/2008/layout/VerticalAccentList"/>
    <dgm:cxn modelId="{60841C10-F25F-4977-A65D-4BD24764A2CB}" type="presParOf" srcId="{6CCBDEFE-2C22-4AA5-A923-0943AD48B414}" destId="{09FDFD8A-2845-47D4-A2AA-BF07EE67696D}" srcOrd="1" destOrd="0" presId="urn:microsoft.com/office/officeart/2008/layout/VerticalAccentList"/>
    <dgm:cxn modelId="{CE39D5BE-C5B5-4401-A6BD-5D1B63230386}" type="presParOf" srcId="{6CCBDEFE-2C22-4AA5-A923-0943AD48B414}" destId="{063B36FE-2220-4AC5-975B-8D9B077FF466}" srcOrd="2" destOrd="0" presId="urn:microsoft.com/office/officeart/2008/layout/VerticalAccentList"/>
    <dgm:cxn modelId="{4BBCB460-716A-4222-81B0-ABE362961003}" type="presParOf" srcId="{6CCBDEFE-2C22-4AA5-A923-0943AD48B414}" destId="{7E970DB8-3CF4-4E8F-AF1A-CBBC0867EC7B}" srcOrd="3" destOrd="0" presId="urn:microsoft.com/office/officeart/2008/layout/VerticalAccentList"/>
    <dgm:cxn modelId="{6AEFA3C6-3FBD-45D8-9E0B-0D19763BE945}" type="presParOf" srcId="{6CCBDEFE-2C22-4AA5-A923-0943AD48B414}" destId="{F7AA9A08-80CE-4130-BB54-58DB5E2B1F55}" srcOrd="4" destOrd="0" presId="urn:microsoft.com/office/officeart/2008/layout/VerticalAccentList"/>
    <dgm:cxn modelId="{478D53CB-E84C-4CA7-B9BC-3A64882D21EE}" type="presParOf" srcId="{6CCBDEFE-2C22-4AA5-A923-0943AD48B414}" destId="{FED05691-74CA-4834-BEDB-590C45E07493}" srcOrd="5" destOrd="0" presId="urn:microsoft.com/office/officeart/2008/layout/VerticalAccentList"/>
    <dgm:cxn modelId="{0314B5C3-38B4-4FB3-A22E-A4B25260D6D5}" type="presParOf" srcId="{6CCBDEFE-2C22-4AA5-A923-0943AD48B414}" destId="{BE7C25FF-56CA-45EB-9184-2F681038089D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la Besseyre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>
            <a:latin typeface="Ink Free" panose="03080402000500000000" pitchFamily="66" charset="0"/>
          </a:endParaRPr>
        </a:p>
      </dgm:t>
    </dgm:pt>
    <dgm:pt modelId="{BE697D80-422D-4D03-95BB-41241FB653DB}">
      <dgm:prSet phldrT="[Texte]"/>
      <dgm:spPr/>
      <dgm:t>
        <a:bodyPr/>
        <a:lstStyle/>
        <a:p>
          <a:endParaRPr lang="fr-FR" dirty="0">
            <a:latin typeface="Ink Free" panose="03080402000500000000" pitchFamily="66" charset="0"/>
          </a:endParaRP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>
            <a:latin typeface="Ink Free" panose="03080402000500000000" pitchFamily="66" charset="0"/>
          </a:endParaRPr>
        </a:p>
      </dgm:t>
    </dgm:pt>
    <dgm:pt modelId="{9A552E3E-E12B-4127-8177-ED33FC30C4DB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6F7CF59B-EADD-4508-93DE-D0F69BA37610}" type="pres">
      <dgm:prSet presAssocID="{C9659458-D1A9-4483-B766-F412B2A78707}" presName="parenttextcomposite" presStyleCnt="0"/>
      <dgm:spPr/>
    </dgm:pt>
    <dgm:pt modelId="{55EF5701-7122-4963-A97D-16A63CBE11BF}" type="pres">
      <dgm:prSet presAssocID="{C9659458-D1A9-4483-B766-F412B2A78707}" presName="parenttext" presStyleLbl="revTx" presStyleIdx="0" presStyleCnt="2" custLinFactNeighborX="-1027" custLinFactNeighborY="1454">
        <dgm:presLayoutVars>
          <dgm:chMax/>
          <dgm:chPref val="2"/>
          <dgm:bulletEnabled val="1"/>
        </dgm:presLayoutVars>
      </dgm:prSet>
      <dgm:spPr/>
    </dgm:pt>
    <dgm:pt modelId="{A7E00C4C-1755-4E16-B860-6E35707515BB}" type="pres">
      <dgm:prSet presAssocID="{C9659458-D1A9-4483-B766-F412B2A78707}" presName="parallelogramComposite" presStyleCnt="0"/>
      <dgm:spPr/>
    </dgm:pt>
    <dgm:pt modelId="{FEDD05EF-A648-4F73-B27F-6E46FBFA6FEC}" type="pres">
      <dgm:prSet presAssocID="{C9659458-D1A9-4483-B766-F412B2A78707}" presName="parallelogram1" presStyleLbl="alignNode1" presStyleIdx="0" presStyleCnt="14"/>
      <dgm:spPr/>
    </dgm:pt>
    <dgm:pt modelId="{B5DF3A14-F49A-4881-B36E-07D83C77D49C}" type="pres">
      <dgm:prSet presAssocID="{C9659458-D1A9-4483-B766-F412B2A78707}" presName="parallelogram2" presStyleLbl="alignNode1" presStyleIdx="1" presStyleCnt="14"/>
      <dgm:spPr/>
    </dgm:pt>
    <dgm:pt modelId="{51AE4647-D28B-4D39-B837-A3E44C90F82E}" type="pres">
      <dgm:prSet presAssocID="{C9659458-D1A9-4483-B766-F412B2A78707}" presName="parallelogram3" presStyleLbl="alignNode1" presStyleIdx="2" presStyleCnt="14"/>
      <dgm:spPr/>
    </dgm:pt>
    <dgm:pt modelId="{5BC75E05-8C7A-482D-BE25-B37B30DBFEB1}" type="pres">
      <dgm:prSet presAssocID="{C9659458-D1A9-4483-B766-F412B2A78707}" presName="parallelogram4" presStyleLbl="alignNode1" presStyleIdx="3" presStyleCnt="14"/>
      <dgm:spPr/>
    </dgm:pt>
    <dgm:pt modelId="{CFEBD83A-49D1-4E37-9711-F460268D64B0}" type="pres">
      <dgm:prSet presAssocID="{C9659458-D1A9-4483-B766-F412B2A78707}" presName="parallelogram5" presStyleLbl="alignNode1" presStyleIdx="4" presStyleCnt="14"/>
      <dgm:spPr/>
    </dgm:pt>
    <dgm:pt modelId="{21814EF5-0262-453E-AAE5-A07499282C46}" type="pres">
      <dgm:prSet presAssocID="{C9659458-D1A9-4483-B766-F412B2A78707}" presName="parallelogram6" presStyleLbl="alignNode1" presStyleIdx="5" presStyleCnt="14"/>
      <dgm:spPr/>
    </dgm:pt>
    <dgm:pt modelId="{69EFD96E-165C-40B8-BD5B-ED05497DA676}" type="pres">
      <dgm:prSet presAssocID="{C9659458-D1A9-4483-B766-F412B2A78707}" presName="parallelogram7" presStyleLbl="alignNode1" presStyleIdx="6" presStyleCnt="14"/>
      <dgm:spPr/>
    </dgm:pt>
    <dgm:pt modelId="{0D100A01-D58F-4C51-87A2-C91859671DE6}" type="pres">
      <dgm:prSet presAssocID="{A54D2589-907B-4FD2-8F5F-2AFEEA99EE59}" presName="sibTrans" presStyleCnt="0"/>
      <dgm:spPr/>
    </dgm:pt>
    <dgm:pt modelId="{FD41B900-4DB6-487B-AEB7-53D82A9F50ED}" type="pres">
      <dgm:prSet presAssocID="{BE697D80-422D-4D03-95BB-41241FB653DB}" presName="parenttextcomposite" presStyleCnt="0"/>
      <dgm:spPr/>
    </dgm:pt>
    <dgm:pt modelId="{06D81D40-5485-41CD-A367-1B49BD8E3D18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11EBB1C3-0C71-4354-9F24-E822D6B78C0E}" type="pres">
      <dgm:prSet presAssocID="{BE697D80-422D-4D03-95BB-41241FB653DB}" presName="parallelogramComposite" presStyleCnt="0"/>
      <dgm:spPr/>
    </dgm:pt>
    <dgm:pt modelId="{21020CD4-2F34-4D36-9383-6B09F4152B2B}" type="pres">
      <dgm:prSet presAssocID="{BE697D80-422D-4D03-95BB-41241FB653DB}" presName="parallelogram1" presStyleLbl="alignNode1" presStyleIdx="7" presStyleCnt="14"/>
      <dgm:spPr/>
    </dgm:pt>
    <dgm:pt modelId="{F96EE3C5-7206-423A-AD74-BC8C81C1C8E6}" type="pres">
      <dgm:prSet presAssocID="{BE697D80-422D-4D03-95BB-41241FB653DB}" presName="parallelogram2" presStyleLbl="alignNode1" presStyleIdx="8" presStyleCnt="14"/>
      <dgm:spPr/>
    </dgm:pt>
    <dgm:pt modelId="{36272DDC-D5A6-411E-8654-7A47008C2543}" type="pres">
      <dgm:prSet presAssocID="{BE697D80-422D-4D03-95BB-41241FB653DB}" presName="parallelogram3" presStyleLbl="alignNode1" presStyleIdx="9" presStyleCnt="14"/>
      <dgm:spPr/>
    </dgm:pt>
    <dgm:pt modelId="{DCC7D6B1-6DD8-4839-B644-0ED77A7ACC2E}" type="pres">
      <dgm:prSet presAssocID="{BE697D80-422D-4D03-95BB-41241FB653DB}" presName="parallelogram4" presStyleLbl="alignNode1" presStyleIdx="10" presStyleCnt="14"/>
      <dgm:spPr/>
    </dgm:pt>
    <dgm:pt modelId="{3E655763-17EB-48BB-93A6-D62E31A3AB54}" type="pres">
      <dgm:prSet presAssocID="{BE697D80-422D-4D03-95BB-41241FB653DB}" presName="parallelogram5" presStyleLbl="alignNode1" presStyleIdx="11" presStyleCnt="14"/>
      <dgm:spPr/>
    </dgm:pt>
    <dgm:pt modelId="{63D6FC8B-A9C0-4746-99D1-AE5285BA3CB3}" type="pres">
      <dgm:prSet presAssocID="{BE697D80-422D-4D03-95BB-41241FB653DB}" presName="parallelogram6" presStyleLbl="alignNode1" presStyleIdx="12" presStyleCnt="14"/>
      <dgm:spPr/>
    </dgm:pt>
    <dgm:pt modelId="{ABE450F5-29DD-4E94-AD34-3648ED3A03C2}" type="pres">
      <dgm:prSet presAssocID="{BE697D80-422D-4D03-95BB-41241FB653DB}" presName="parallelogram7" presStyleLbl="alignNode1" presStyleIdx="13" presStyleCnt="14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416B6550-25D5-4736-9077-0A15BD6F6267}" type="presOf" srcId="{CB50A1FF-1F4D-42B3-B792-680D7E84F0B8}" destId="{9A552E3E-E12B-4127-8177-ED33FC30C4DB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62F946B1-ACDA-4D74-9F86-9B37424D48C8}" type="presOf" srcId="{BE697D80-422D-4D03-95BB-41241FB653DB}" destId="{06D81D40-5485-41CD-A367-1B49BD8E3D18}" srcOrd="0" destOrd="0" presId="urn:microsoft.com/office/officeart/2008/layout/VerticalAccentList"/>
    <dgm:cxn modelId="{3F7044C4-3F7D-44F1-A7DC-7DA6AB210346}" type="presOf" srcId="{C9659458-D1A9-4483-B766-F412B2A78707}" destId="{55EF5701-7122-4963-A97D-16A63CBE11BF}" srcOrd="0" destOrd="0" presId="urn:microsoft.com/office/officeart/2008/layout/VerticalAccentList"/>
    <dgm:cxn modelId="{7F04E611-5ED0-4C61-AAD4-716AC36C312C}" type="presParOf" srcId="{9A552E3E-E12B-4127-8177-ED33FC30C4DB}" destId="{6F7CF59B-EADD-4508-93DE-D0F69BA37610}" srcOrd="0" destOrd="0" presId="urn:microsoft.com/office/officeart/2008/layout/VerticalAccentList"/>
    <dgm:cxn modelId="{A677DC81-7317-4446-A22E-ED9E242FE70F}" type="presParOf" srcId="{6F7CF59B-EADD-4508-93DE-D0F69BA37610}" destId="{55EF5701-7122-4963-A97D-16A63CBE11BF}" srcOrd="0" destOrd="0" presId="urn:microsoft.com/office/officeart/2008/layout/VerticalAccentList"/>
    <dgm:cxn modelId="{C3D5E725-A04B-435E-B48F-F415BF07AFAA}" type="presParOf" srcId="{9A552E3E-E12B-4127-8177-ED33FC30C4DB}" destId="{A7E00C4C-1755-4E16-B860-6E35707515BB}" srcOrd="1" destOrd="0" presId="urn:microsoft.com/office/officeart/2008/layout/VerticalAccentList"/>
    <dgm:cxn modelId="{35821783-DA78-471F-895E-9D590072D7EF}" type="presParOf" srcId="{A7E00C4C-1755-4E16-B860-6E35707515BB}" destId="{FEDD05EF-A648-4F73-B27F-6E46FBFA6FEC}" srcOrd="0" destOrd="0" presId="urn:microsoft.com/office/officeart/2008/layout/VerticalAccentList"/>
    <dgm:cxn modelId="{5825698C-7696-4C8C-AEEE-F03C71D27B7F}" type="presParOf" srcId="{A7E00C4C-1755-4E16-B860-6E35707515BB}" destId="{B5DF3A14-F49A-4881-B36E-07D83C77D49C}" srcOrd="1" destOrd="0" presId="urn:microsoft.com/office/officeart/2008/layout/VerticalAccentList"/>
    <dgm:cxn modelId="{5CB990FC-B48E-4D01-93AC-C7AAAF6A1489}" type="presParOf" srcId="{A7E00C4C-1755-4E16-B860-6E35707515BB}" destId="{51AE4647-D28B-4D39-B837-A3E44C90F82E}" srcOrd="2" destOrd="0" presId="urn:microsoft.com/office/officeart/2008/layout/VerticalAccentList"/>
    <dgm:cxn modelId="{1841EC6A-A284-44FC-B1F1-DC4CF8343206}" type="presParOf" srcId="{A7E00C4C-1755-4E16-B860-6E35707515BB}" destId="{5BC75E05-8C7A-482D-BE25-B37B30DBFEB1}" srcOrd="3" destOrd="0" presId="urn:microsoft.com/office/officeart/2008/layout/VerticalAccentList"/>
    <dgm:cxn modelId="{FF2E3160-3AC3-4610-BD91-22055DA4FB20}" type="presParOf" srcId="{A7E00C4C-1755-4E16-B860-6E35707515BB}" destId="{CFEBD83A-49D1-4E37-9711-F460268D64B0}" srcOrd="4" destOrd="0" presId="urn:microsoft.com/office/officeart/2008/layout/VerticalAccentList"/>
    <dgm:cxn modelId="{A10762A5-E460-4413-B805-FD19E8E669E6}" type="presParOf" srcId="{A7E00C4C-1755-4E16-B860-6E35707515BB}" destId="{21814EF5-0262-453E-AAE5-A07499282C46}" srcOrd="5" destOrd="0" presId="urn:microsoft.com/office/officeart/2008/layout/VerticalAccentList"/>
    <dgm:cxn modelId="{8EAA3FA2-6385-4B34-A0C3-21274FDF0175}" type="presParOf" srcId="{A7E00C4C-1755-4E16-B860-6E35707515BB}" destId="{69EFD96E-165C-40B8-BD5B-ED05497DA676}" srcOrd="6" destOrd="0" presId="urn:microsoft.com/office/officeart/2008/layout/VerticalAccentList"/>
    <dgm:cxn modelId="{D83F49D0-D285-4D40-9829-062F32FA8588}" type="presParOf" srcId="{9A552E3E-E12B-4127-8177-ED33FC30C4DB}" destId="{0D100A01-D58F-4C51-87A2-C91859671DE6}" srcOrd="2" destOrd="0" presId="urn:microsoft.com/office/officeart/2008/layout/VerticalAccentList"/>
    <dgm:cxn modelId="{9D69B8F7-9E9E-46B4-990F-4C148C520A21}" type="presParOf" srcId="{9A552E3E-E12B-4127-8177-ED33FC30C4DB}" destId="{FD41B900-4DB6-487B-AEB7-53D82A9F50ED}" srcOrd="3" destOrd="0" presId="urn:microsoft.com/office/officeart/2008/layout/VerticalAccentList"/>
    <dgm:cxn modelId="{F233B1E9-8B28-4657-83AF-D27DE48832A7}" type="presParOf" srcId="{FD41B900-4DB6-487B-AEB7-53D82A9F50ED}" destId="{06D81D40-5485-41CD-A367-1B49BD8E3D18}" srcOrd="0" destOrd="0" presId="urn:microsoft.com/office/officeart/2008/layout/VerticalAccentList"/>
    <dgm:cxn modelId="{5EC3749C-2C65-42EC-8C43-C8F31667C159}" type="presParOf" srcId="{9A552E3E-E12B-4127-8177-ED33FC30C4DB}" destId="{11EBB1C3-0C71-4354-9F24-E822D6B78C0E}" srcOrd="4" destOrd="0" presId="urn:microsoft.com/office/officeart/2008/layout/VerticalAccentList"/>
    <dgm:cxn modelId="{B3DF16B5-D73B-46D9-9F43-AD6BCAC27EE7}" type="presParOf" srcId="{11EBB1C3-0C71-4354-9F24-E822D6B78C0E}" destId="{21020CD4-2F34-4D36-9383-6B09F4152B2B}" srcOrd="0" destOrd="0" presId="urn:microsoft.com/office/officeart/2008/layout/VerticalAccentList"/>
    <dgm:cxn modelId="{F6157AAB-8E0A-40E1-8BC3-606FAD356E2C}" type="presParOf" srcId="{11EBB1C3-0C71-4354-9F24-E822D6B78C0E}" destId="{F96EE3C5-7206-423A-AD74-BC8C81C1C8E6}" srcOrd="1" destOrd="0" presId="urn:microsoft.com/office/officeart/2008/layout/VerticalAccentList"/>
    <dgm:cxn modelId="{78F2848F-ADD4-43B8-ADB4-A3F43153A288}" type="presParOf" srcId="{11EBB1C3-0C71-4354-9F24-E822D6B78C0E}" destId="{36272DDC-D5A6-411E-8654-7A47008C2543}" srcOrd="2" destOrd="0" presId="urn:microsoft.com/office/officeart/2008/layout/VerticalAccentList"/>
    <dgm:cxn modelId="{239A3554-5D52-4888-965A-9E423CB609B0}" type="presParOf" srcId="{11EBB1C3-0C71-4354-9F24-E822D6B78C0E}" destId="{DCC7D6B1-6DD8-4839-B644-0ED77A7ACC2E}" srcOrd="3" destOrd="0" presId="urn:microsoft.com/office/officeart/2008/layout/VerticalAccentList"/>
    <dgm:cxn modelId="{1EF65018-4FF0-4265-85EA-15C734BE3D95}" type="presParOf" srcId="{11EBB1C3-0C71-4354-9F24-E822D6B78C0E}" destId="{3E655763-17EB-48BB-93A6-D62E31A3AB54}" srcOrd="4" destOrd="0" presId="urn:microsoft.com/office/officeart/2008/layout/VerticalAccentList"/>
    <dgm:cxn modelId="{AFEE4D47-D284-441D-83B6-FB6118C639CC}" type="presParOf" srcId="{11EBB1C3-0C71-4354-9F24-E822D6B78C0E}" destId="{63D6FC8B-A9C0-4746-99D1-AE5285BA3CB3}" srcOrd="5" destOrd="0" presId="urn:microsoft.com/office/officeart/2008/layout/VerticalAccentList"/>
    <dgm:cxn modelId="{3EFECF65-ACB6-42CB-A2C3-14B5E8C18A95}" type="presParOf" srcId="{11EBB1C3-0C71-4354-9F24-E822D6B78C0E}" destId="{ABE450F5-29DD-4E94-AD34-3648ED3A03C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Route de Saint Martin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du Champ du Puy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du Trait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891AF95E-E019-447A-8F75-62AC59604F52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08578F18-95B9-45FB-8C8B-2B1A820B9BB9}" type="pres">
      <dgm:prSet presAssocID="{C9659458-D1A9-4483-B766-F412B2A78707}" presName="parenttextcomposite" presStyleCnt="0"/>
      <dgm:spPr/>
    </dgm:pt>
    <dgm:pt modelId="{C5F5F1A0-ED86-47D2-8E7C-D2930D404EB3}" type="pres">
      <dgm:prSet presAssocID="{C9659458-D1A9-4483-B766-F412B2A7870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F55BF185-1B63-4468-BC50-474F3E8ADFF1}" type="pres">
      <dgm:prSet presAssocID="{C9659458-D1A9-4483-B766-F412B2A78707}" presName="parallelogramComposite" presStyleCnt="0"/>
      <dgm:spPr/>
    </dgm:pt>
    <dgm:pt modelId="{942C048A-8DE2-4E7E-8F55-BD59FAAD209B}" type="pres">
      <dgm:prSet presAssocID="{C9659458-D1A9-4483-B766-F412B2A78707}" presName="parallelogram1" presStyleLbl="alignNode1" presStyleIdx="0" presStyleCnt="21"/>
      <dgm:spPr/>
    </dgm:pt>
    <dgm:pt modelId="{8542FE71-8741-4A2F-A7F4-6284013C7470}" type="pres">
      <dgm:prSet presAssocID="{C9659458-D1A9-4483-B766-F412B2A78707}" presName="parallelogram2" presStyleLbl="alignNode1" presStyleIdx="1" presStyleCnt="21"/>
      <dgm:spPr/>
    </dgm:pt>
    <dgm:pt modelId="{285F8C91-7020-47AF-A19F-FC4FF21F7A97}" type="pres">
      <dgm:prSet presAssocID="{C9659458-D1A9-4483-B766-F412B2A78707}" presName="parallelogram3" presStyleLbl="alignNode1" presStyleIdx="2" presStyleCnt="21"/>
      <dgm:spPr/>
    </dgm:pt>
    <dgm:pt modelId="{176708E3-C71A-49A0-B5B1-F322D94A3211}" type="pres">
      <dgm:prSet presAssocID="{C9659458-D1A9-4483-B766-F412B2A78707}" presName="parallelogram4" presStyleLbl="alignNode1" presStyleIdx="3" presStyleCnt="21"/>
      <dgm:spPr/>
    </dgm:pt>
    <dgm:pt modelId="{CD5B242E-C998-4F96-B60E-AC523171249B}" type="pres">
      <dgm:prSet presAssocID="{C9659458-D1A9-4483-B766-F412B2A78707}" presName="parallelogram5" presStyleLbl="alignNode1" presStyleIdx="4" presStyleCnt="21"/>
      <dgm:spPr/>
    </dgm:pt>
    <dgm:pt modelId="{481A597F-1B02-4FFE-AC23-7C1A88044604}" type="pres">
      <dgm:prSet presAssocID="{C9659458-D1A9-4483-B766-F412B2A78707}" presName="parallelogram6" presStyleLbl="alignNode1" presStyleIdx="5" presStyleCnt="21"/>
      <dgm:spPr/>
    </dgm:pt>
    <dgm:pt modelId="{ADDA9626-2ED6-4D28-83B6-92EBE9019708}" type="pres">
      <dgm:prSet presAssocID="{C9659458-D1A9-4483-B766-F412B2A78707}" presName="parallelogram7" presStyleLbl="alignNode1" presStyleIdx="6" presStyleCnt="21"/>
      <dgm:spPr/>
    </dgm:pt>
    <dgm:pt modelId="{265C92C2-C5EB-4613-B639-A72C079D0CDD}" type="pres">
      <dgm:prSet presAssocID="{A54D2589-907B-4FD2-8F5F-2AFEEA99EE59}" presName="sibTrans" presStyleCnt="0"/>
      <dgm:spPr/>
    </dgm:pt>
    <dgm:pt modelId="{F548067E-D742-4816-B039-60BD51089835}" type="pres">
      <dgm:prSet presAssocID="{BE697D80-422D-4D03-95BB-41241FB653DB}" presName="parenttextcomposite" presStyleCnt="0"/>
      <dgm:spPr/>
    </dgm:pt>
    <dgm:pt modelId="{C1008684-DFD1-403D-AE5E-282C9B68A2B4}" type="pres">
      <dgm:prSet presAssocID="{BE697D80-422D-4D03-95BB-41241FB653DB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4A8316D8-0CC2-4FCE-A335-1496710A4317}" type="pres">
      <dgm:prSet presAssocID="{BE697D80-422D-4D03-95BB-41241FB653DB}" presName="parallelogramComposite" presStyleCnt="0"/>
      <dgm:spPr/>
    </dgm:pt>
    <dgm:pt modelId="{3A43491C-9C81-4714-8BA8-79363E014398}" type="pres">
      <dgm:prSet presAssocID="{BE697D80-422D-4D03-95BB-41241FB653DB}" presName="parallelogram1" presStyleLbl="alignNode1" presStyleIdx="7" presStyleCnt="21"/>
      <dgm:spPr/>
    </dgm:pt>
    <dgm:pt modelId="{A4ED75F6-869F-4F97-AEE8-0732ED9E8037}" type="pres">
      <dgm:prSet presAssocID="{BE697D80-422D-4D03-95BB-41241FB653DB}" presName="parallelogram2" presStyleLbl="alignNode1" presStyleIdx="8" presStyleCnt="21"/>
      <dgm:spPr/>
    </dgm:pt>
    <dgm:pt modelId="{D1EBF381-51D7-46A1-BAC7-50C04D0DD202}" type="pres">
      <dgm:prSet presAssocID="{BE697D80-422D-4D03-95BB-41241FB653DB}" presName="parallelogram3" presStyleLbl="alignNode1" presStyleIdx="9" presStyleCnt="21"/>
      <dgm:spPr/>
    </dgm:pt>
    <dgm:pt modelId="{48B508B6-EC0E-4A44-91BE-A787B3B7E81D}" type="pres">
      <dgm:prSet presAssocID="{BE697D80-422D-4D03-95BB-41241FB653DB}" presName="parallelogram4" presStyleLbl="alignNode1" presStyleIdx="10" presStyleCnt="21"/>
      <dgm:spPr/>
    </dgm:pt>
    <dgm:pt modelId="{CE705E45-6567-41CB-A687-94C8B64C328D}" type="pres">
      <dgm:prSet presAssocID="{BE697D80-422D-4D03-95BB-41241FB653DB}" presName="parallelogram5" presStyleLbl="alignNode1" presStyleIdx="11" presStyleCnt="21"/>
      <dgm:spPr/>
    </dgm:pt>
    <dgm:pt modelId="{4FF5FDC5-0A8B-42E8-9C81-5D8B59499BEF}" type="pres">
      <dgm:prSet presAssocID="{BE697D80-422D-4D03-95BB-41241FB653DB}" presName="parallelogram6" presStyleLbl="alignNode1" presStyleIdx="12" presStyleCnt="21"/>
      <dgm:spPr/>
    </dgm:pt>
    <dgm:pt modelId="{6AD9747B-D37A-465A-A712-0362775DF52D}" type="pres">
      <dgm:prSet presAssocID="{BE697D80-422D-4D03-95BB-41241FB653DB}" presName="parallelogram7" presStyleLbl="alignNode1" presStyleIdx="13" presStyleCnt="21"/>
      <dgm:spPr/>
    </dgm:pt>
    <dgm:pt modelId="{24CD5FB5-0925-475D-8843-F8F053E6896C}" type="pres">
      <dgm:prSet presAssocID="{BBC454E0-1937-4721-9EB9-55630BFE09F4}" presName="sibTrans" presStyleCnt="0"/>
      <dgm:spPr/>
    </dgm:pt>
    <dgm:pt modelId="{357B36E4-0B86-4EC2-91E3-ADA27934A33C}" type="pres">
      <dgm:prSet presAssocID="{53D507E0-9971-4582-8199-6B4F43F53522}" presName="parenttextcomposite" presStyleCnt="0"/>
      <dgm:spPr/>
    </dgm:pt>
    <dgm:pt modelId="{D230FD0A-EB05-4A47-99B4-E108674E8773}" type="pres">
      <dgm:prSet presAssocID="{53D507E0-9971-4582-8199-6B4F43F53522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C9B4786D-7BAC-4F71-8284-48F50EBA72AE}" type="pres">
      <dgm:prSet presAssocID="{53D507E0-9971-4582-8199-6B4F43F53522}" presName="parallelogramComposite" presStyleCnt="0"/>
      <dgm:spPr/>
    </dgm:pt>
    <dgm:pt modelId="{FDBA5029-D2E8-4C11-A73E-661896587426}" type="pres">
      <dgm:prSet presAssocID="{53D507E0-9971-4582-8199-6B4F43F53522}" presName="parallelogram1" presStyleLbl="alignNode1" presStyleIdx="14" presStyleCnt="21"/>
      <dgm:spPr/>
    </dgm:pt>
    <dgm:pt modelId="{22EB0D50-7085-4F55-A877-F2999A437765}" type="pres">
      <dgm:prSet presAssocID="{53D507E0-9971-4582-8199-6B4F43F53522}" presName="parallelogram2" presStyleLbl="alignNode1" presStyleIdx="15" presStyleCnt="21"/>
      <dgm:spPr/>
    </dgm:pt>
    <dgm:pt modelId="{FB0DC78C-2D4E-4250-9C55-F801CF3167C7}" type="pres">
      <dgm:prSet presAssocID="{53D507E0-9971-4582-8199-6B4F43F53522}" presName="parallelogram3" presStyleLbl="alignNode1" presStyleIdx="16" presStyleCnt="21"/>
      <dgm:spPr/>
    </dgm:pt>
    <dgm:pt modelId="{701692C0-F3D8-430D-94B3-3E77678E213A}" type="pres">
      <dgm:prSet presAssocID="{53D507E0-9971-4582-8199-6B4F43F53522}" presName="parallelogram4" presStyleLbl="alignNode1" presStyleIdx="17" presStyleCnt="21"/>
      <dgm:spPr/>
    </dgm:pt>
    <dgm:pt modelId="{182AFF0D-305F-4F3A-B337-9B813A95C309}" type="pres">
      <dgm:prSet presAssocID="{53D507E0-9971-4582-8199-6B4F43F53522}" presName="parallelogram5" presStyleLbl="alignNode1" presStyleIdx="18" presStyleCnt="21"/>
      <dgm:spPr/>
    </dgm:pt>
    <dgm:pt modelId="{12AA427F-D7A6-4FBA-9045-916CD0125B73}" type="pres">
      <dgm:prSet presAssocID="{53D507E0-9971-4582-8199-6B4F43F53522}" presName="parallelogram6" presStyleLbl="alignNode1" presStyleIdx="19" presStyleCnt="21"/>
      <dgm:spPr/>
    </dgm:pt>
    <dgm:pt modelId="{6AC7032D-82AE-448B-9490-42C6FD3EAB69}" type="pres">
      <dgm:prSet presAssocID="{53D507E0-9971-4582-8199-6B4F43F53522}" presName="parallelogram7" presStyleLbl="alignNode1" presStyleIdx="20" presStyleCnt="21"/>
      <dgm:spPr/>
    </dgm:pt>
  </dgm:ptLst>
  <dgm:cxnLst>
    <dgm:cxn modelId="{24870807-EDAD-438F-9379-DE227E3E4113}" type="presOf" srcId="{C9659458-D1A9-4483-B766-F412B2A78707}" destId="{C5F5F1A0-ED86-47D2-8E7C-D2930D404EB3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BA22774E-0F52-4DD3-86BB-A0A124D3FC04}" type="presOf" srcId="{53D507E0-9971-4582-8199-6B4F43F53522}" destId="{D230FD0A-EB05-4A47-99B4-E108674E8773}" srcOrd="0" destOrd="0" presId="urn:microsoft.com/office/officeart/2008/layout/VerticalAccentList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45822456-EC77-4559-8F56-012110C000FD}" type="presOf" srcId="{CB50A1FF-1F4D-42B3-B792-680D7E84F0B8}" destId="{891AF95E-E019-447A-8F75-62AC59604F52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5B6BC7F7-6332-4F7A-8CA4-82D757920C34}" type="presOf" srcId="{BE697D80-422D-4D03-95BB-41241FB653DB}" destId="{C1008684-DFD1-403D-AE5E-282C9B68A2B4}" srcOrd="0" destOrd="0" presId="urn:microsoft.com/office/officeart/2008/layout/VerticalAccentList"/>
    <dgm:cxn modelId="{700CFEAD-28B3-4C96-89CB-C81F59DA47D6}" type="presParOf" srcId="{891AF95E-E019-447A-8F75-62AC59604F52}" destId="{08578F18-95B9-45FB-8C8B-2B1A820B9BB9}" srcOrd="0" destOrd="0" presId="urn:microsoft.com/office/officeart/2008/layout/VerticalAccentList"/>
    <dgm:cxn modelId="{B5EA9435-80F5-4C81-8628-7E92D63F7A77}" type="presParOf" srcId="{08578F18-95B9-45FB-8C8B-2B1A820B9BB9}" destId="{C5F5F1A0-ED86-47D2-8E7C-D2930D404EB3}" srcOrd="0" destOrd="0" presId="urn:microsoft.com/office/officeart/2008/layout/VerticalAccentList"/>
    <dgm:cxn modelId="{B8752FE9-98B4-416E-AEB1-6BD3C83D7D8D}" type="presParOf" srcId="{891AF95E-E019-447A-8F75-62AC59604F52}" destId="{F55BF185-1B63-4468-BC50-474F3E8ADFF1}" srcOrd="1" destOrd="0" presId="urn:microsoft.com/office/officeart/2008/layout/VerticalAccentList"/>
    <dgm:cxn modelId="{73410601-4399-4CB2-A3B9-263846AE06FC}" type="presParOf" srcId="{F55BF185-1B63-4468-BC50-474F3E8ADFF1}" destId="{942C048A-8DE2-4E7E-8F55-BD59FAAD209B}" srcOrd="0" destOrd="0" presId="urn:microsoft.com/office/officeart/2008/layout/VerticalAccentList"/>
    <dgm:cxn modelId="{08B908A7-64D8-4BB9-B9DC-B328848A6A83}" type="presParOf" srcId="{F55BF185-1B63-4468-BC50-474F3E8ADFF1}" destId="{8542FE71-8741-4A2F-A7F4-6284013C7470}" srcOrd="1" destOrd="0" presId="urn:microsoft.com/office/officeart/2008/layout/VerticalAccentList"/>
    <dgm:cxn modelId="{FE9B7976-3821-44DF-9E81-D8FF5672F2A7}" type="presParOf" srcId="{F55BF185-1B63-4468-BC50-474F3E8ADFF1}" destId="{285F8C91-7020-47AF-A19F-FC4FF21F7A97}" srcOrd="2" destOrd="0" presId="urn:microsoft.com/office/officeart/2008/layout/VerticalAccentList"/>
    <dgm:cxn modelId="{0AB30624-49BF-4173-A75F-7590CD89B563}" type="presParOf" srcId="{F55BF185-1B63-4468-BC50-474F3E8ADFF1}" destId="{176708E3-C71A-49A0-B5B1-F322D94A3211}" srcOrd="3" destOrd="0" presId="urn:microsoft.com/office/officeart/2008/layout/VerticalAccentList"/>
    <dgm:cxn modelId="{D69CC112-CD95-480A-9877-933B49F6680D}" type="presParOf" srcId="{F55BF185-1B63-4468-BC50-474F3E8ADFF1}" destId="{CD5B242E-C998-4F96-B60E-AC523171249B}" srcOrd="4" destOrd="0" presId="urn:microsoft.com/office/officeart/2008/layout/VerticalAccentList"/>
    <dgm:cxn modelId="{F779DFA6-BA0B-4443-A09C-FFE71A4CFF6C}" type="presParOf" srcId="{F55BF185-1B63-4468-BC50-474F3E8ADFF1}" destId="{481A597F-1B02-4FFE-AC23-7C1A88044604}" srcOrd="5" destOrd="0" presId="urn:microsoft.com/office/officeart/2008/layout/VerticalAccentList"/>
    <dgm:cxn modelId="{04BC0066-CD23-4F43-8693-49387F6D8EB2}" type="presParOf" srcId="{F55BF185-1B63-4468-BC50-474F3E8ADFF1}" destId="{ADDA9626-2ED6-4D28-83B6-92EBE9019708}" srcOrd="6" destOrd="0" presId="urn:microsoft.com/office/officeart/2008/layout/VerticalAccentList"/>
    <dgm:cxn modelId="{3D0BDA9D-088E-4458-9812-C3491280CA2A}" type="presParOf" srcId="{891AF95E-E019-447A-8F75-62AC59604F52}" destId="{265C92C2-C5EB-4613-B639-A72C079D0CDD}" srcOrd="2" destOrd="0" presId="urn:microsoft.com/office/officeart/2008/layout/VerticalAccentList"/>
    <dgm:cxn modelId="{20D29CB5-74AC-494D-9A05-215B815F6304}" type="presParOf" srcId="{891AF95E-E019-447A-8F75-62AC59604F52}" destId="{F548067E-D742-4816-B039-60BD51089835}" srcOrd="3" destOrd="0" presId="urn:microsoft.com/office/officeart/2008/layout/VerticalAccentList"/>
    <dgm:cxn modelId="{B4992498-FD1C-4CDA-A754-0676F9EE4456}" type="presParOf" srcId="{F548067E-D742-4816-B039-60BD51089835}" destId="{C1008684-DFD1-403D-AE5E-282C9B68A2B4}" srcOrd="0" destOrd="0" presId="urn:microsoft.com/office/officeart/2008/layout/VerticalAccentList"/>
    <dgm:cxn modelId="{2AD877A6-689F-44E8-A41B-6C424926FDF5}" type="presParOf" srcId="{891AF95E-E019-447A-8F75-62AC59604F52}" destId="{4A8316D8-0CC2-4FCE-A335-1496710A4317}" srcOrd="4" destOrd="0" presId="urn:microsoft.com/office/officeart/2008/layout/VerticalAccentList"/>
    <dgm:cxn modelId="{3C313620-C5A3-48B7-8C4B-5C366A839CB2}" type="presParOf" srcId="{4A8316D8-0CC2-4FCE-A335-1496710A4317}" destId="{3A43491C-9C81-4714-8BA8-79363E014398}" srcOrd="0" destOrd="0" presId="urn:microsoft.com/office/officeart/2008/layout/VerticalAccentList"/>
    <dgm:cxn modelId="{3440E153-D20A-4AE1-AE1F-4F48DB309D96}" type="presParOf" srcId="{4A8316D8-0CC2-4FCE-A335-1496710A4317}" destId="{A4ED75F6-869F-4F97-AEE8-0732ED9E8037}" srcOrd="1" destOrd="0" presId="urn:microsoft.com/office/officeart/2008/layout/VerticalAccentList"/>
    <dgm:cxn modelId="{1B34B794-3326-4FE4-9FC7-9BA845B568FF}" type="presParOf" srcId="{4A8316D8-0CC2-4FCE-A335-1496710A4317}" destId="{D1EBF381-51D7-46A1-BAC7-50C04D0DD202}" srcOrd="2" destOrd="0" presId="urn:microsoft.com/office/officeart/2008/layout/VerticalAccentList"/>
    <dgm:cxn modelId="{302AFE24-A76A-4494-B9B0-4F21C058932A}" type="presParOf" srcId="{4A8316D8-0CC2-4FCE-A335-1496710A4317}" destId="{48B508B6-EC0E-4A44-91BE-A787B3B7E81D}" srcOrd="3" destOrd="0" presId="urn:microsoft.com/office/officeart/2008/layout/VerticalAccentList"/>
    <dgm:cxn modelId="{568579F0-62D9-44C9-8766-F6F0C67E0311}" type="presParOf" srcId="{4A8316D8-0CC2-4FCE-A335-1496710A4317}" destId="{CE705E45-6567-41CB-A687-94C8B64C328D}" srcOrd="4" destOrd="0" presId="urn:microsoft.com/office/officeart/2008/layout/VerticalAccentList"/>
    <dgm:cxn modelId="{0D38B74F-691A-4FD8-8E53-4140136F15D6}" type="presParOf" srcId="{4A8316D8-0CC2-4FCE-A335-1496710A4317}" destId="{4FF5FDC5-0A8B-42E8-9C81-5D8B59499BEF}" srcOrd="5" destOrd="0" presId="urn:microsoft.com/office/officeart/2008/layout/VerticalAccentList"/>
    <dgm:cxn modelId="{E7E58B13-02B9-4835-ADF3-C64000580254}" type="presParOf" srcId="{4A8316D8-0CC2-4FCE-A335-1496710A4317}" destId="{6AD9747B-D37A-465A-A712-0362775DF52D}" srcOrd="6" destOrd="0" presId="urn:microsoft.com/office/officeart/2008/layout/VerticalAccentList"/>
    <dgm:cxn modelId="{7A334085-23C2-4F22-B612-B8CE3552D946}" type="presParOf" srcId="{891AF95E-E019-447A-8F75-62AC59604F52}" destId="{24CD5FB5-0925-475D-8843-F8F053E6896C}" srcOrd="5" destOrd="0" presId="urn:microsoft.com/office/officeart/2008/layout/VerticalAccentList"/>
    <dgm:cxn modelId="{DF51D38A-41F5-4037-A638-4F1B1737FE37}" type="presParOf" srcId="{891AF95E-E019-447A-8F75-62AC59604F52}" destId="{357B36E4-0B86-4EC2-91E3-ADA27934A33C}" srcOrd="6" destOrd="0" presId="urn:microsoft.com/office/officeart/2008/layout/VerticalAccentList"/>
    <dgm:cxn modelId="{44412EFD-7DFD-4961-B22A-E64AAD28CB93}" type="presParOf" srcId="{357B36E4-0B86-4EC2-91E3-ADA27934A33C}" destId="{D230FD0A-EB05-4A47-99B4-E108674E8773}" srcOrd="0" destOrd="0" presId="urn:microsoft.com/office/officeart/2008/layout/VerticalAccentList"/>
    <dgm:cxn modelId="{D8612703-DDBC-4A26-A590-F3512AFC162C}" type="presParOf" srcId="{891AF95E-E019-447A-8F75-62AC59604F52}" destId="{C9B4786D-7BAC-4F71-8284-48F50EBA72AE}" srcOrd="7" destOrd="0" presId="urn:microsoft.com/office/officeart/2008/layout/VerticalAccentList"/>
    <dgm:cxn modelId="{B6EC9E72-1987-4C56-935C-AC443F3CB231}" type="presParOf" srcId="{C9B4786D-7BAC-4F71-8284-48F50EBA72AE}" destId="{FDBA5029-D2E8-4C11-A73E-661896587426}" srcOrd="0" destOrd="0" presId="urn:microsoft.com/office/officeart/2008/layout/VerticalAccentList"/>
    <dgm:cxn modelId="{6D45F393-10C2-4B84-8EAB-F7E441D564F5}" type="presParOf" srcId="{C9B4786D-7BAC-4F71-8284-48F50EBA72AE}" destId="{22EB0D50-7085-4F55-A877-F2999A437765}" srcOrd="1" destOrd="0" presId="urn:microsoft.com/office/officeart/2008/layout/VerticalAccentList"/>
    <dgm:cxn modelId="{E69EEFA8-799B-4EBF-92D4-367E86C34457}" type="presParOf" srcId="{C9B4786D-7BAC-4F71-8284-48F50EBA72AE}" destId="{FB0DC78C-2D4E-4250-9C55-F801CF3167C7}" srcOrd="2" destOrd="0" presId="urn:microsoft.com/office/officeart/2008/layout/VerticalAccentList"/>
    <dgm:cxn modelId="{66C8C982-17AE-4999-A72B-81C70FC5842B}" type="presParOf" srcId="{C9B4786D-7BAC-4F71-8284-48F50EBA72AE}" destId="{701692C0-F3D8-430D-94B3-3E77678E213A}" srcOrd="3" destOrd="0" presId="urn:microsoft.com/office/officeart/2008/layout/VerticalAccentList"/>
    <dgm:cxn modelId="{F85A30F6-5C9E-4AE8-82DC-EACFCD8DC89F}" type="presParOf" srcId="{C9B4786D-7BAC-4F71-8284-48F50EBA72AE}" destId="{182AFF0D-305F-4F3A-B337-9B813A95C309}" srcOrd="4" destOrd="0" presId="urn:microsoft.com/office/officeart/2008/layout/VerticalAccentList"/>
    <dgm:cxn modelId="{6A45C124-733A-430C-888A-4DB740E382BD}" type="presParOf" srcId="{C9B4786D-7BAC-4F71-8284-48F50EBA72AE}" destId="{12AA427F-D7A6-4FBA-9045-916CD0125B73}" srcOrd="5" destOrd="0" presId="urn:microsoft.com/office/officeart/2008/layout/VerticalAccentList"/>
    <dgm:cxn modelId="{22FEE9CD-E30B-40A8-8162-5DF51C5056D1}" type="presParOf" srcId="{C9B4786D-7BAC-4F71-8284-48F50EBA72AE}" destId="{6AC7032D-82AE-448B-9490-42C6FD3EAB69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Saint Martin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9A596CC3-8EBE-49D5-9836-8E9C4E9B3BD6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EFA7B7E2-4680-45A7-A599-0C1E677F8250}" type="pres">
      <dgm:prSet presAssocID="{C9659458-D1A9-4483-B766-F412B2A78707}" presName="parenttextcomposite" presStyleCnt="0"/>
      <dgm:spPr/>
    </dgm:pt>
    <dgm:pt modelId="{019F9482-B16E-4693-9535-1D3ACAAF1CBC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EE56B175-5676-4AED-862F-3C444BD32EC0}" type="pres">
      <dgm:prSet presAssocID="{C9659458-D1A9-4483-B766-F412B2A78707}" presName="parallelogramComposite" presStyleCnt="0"/>
      <dgm:spPr/>
    </dgm:pt>
    <dgm:pt modelId="{86F6AAC2-748C-4B84-AE8C-38FCB15CA859}" type="pres">
      <dgm:prSet presAssocID="{C9659458-D1A9-4483-B766-F412B2A78707}" presName="parallelogram1" presStyleLbl="alignNode1" presStyleIdx="0" presStyleCnt="7"/>
      <dgm:spPr/>
    </dgm:pt>
    <dgm:pt modelId="{39C34F0D-181E-43DB-9B40-A9CC9D8364CC}" type="pres">
      <dgm:prSet presAssocID="{C9659458-D1A9-4483-B766-F412B2A78707}" presName="parallelogram2" presStyleLbl="alignNode1" presStyleIdx="1" presStyleCnt="7"/>
      <dgm:spPr/>
    </dgm:pt>
    <dgm:pt modelId="{55FDBDDD-4FD9-4F02-8DE1-B23379B6E715}" type="pres">
      <dgm:prSet presAssocID="{C9659458-D1A9-4483-B766-F412B2A78707}" presName="parallelogram3" presStyleLbl="alignNode1" presStyleIdx="2" presStyleCnt="7"/>
      <dgm:spPr/>
    </dgm:pt>
    <dgm:pt modelId="{FBE80D80-10AA-4328-9B26-F32EBA51EC24}" type="pres">
      <dgm:prSet presAssocID="{C9659458-D1A9-4483-B766-F412B2A78707}" presName="parallelogram4" presStyleLbl="alignNode1" presStyleIdx="3" presStyleCnt="7"/>
      <dgm:spPr/>
    </dgm:pt>
    <dgm:pt modelId="{969D4F2B-140E-4177-8316-EC412B589F95}" type="pres">
      <dgm:prSet presAssocID="{C9659458-D1A9-4483-B766-F412B2A78707}" presName="parallelogram5" presStyleLbl="alignNode1" presStyleIdx="4" presStyleCnt="7"/>
      <dgm:spPr/>
    </dgm:pt>
    <dgm:pt modelId="{7D80DCAF-0E5F-4A63-B4F3-749484DC73FA}" type="pres">
      <dgm:prSet presAssocID="{C9659458-D1A9-4483-B766-F412B2A78707}" presName="parallelogram6" presStyleLbl="alignNode1" presStyleIdx="5" presStyleCnt="7"/>
      <dgm:spPr/>
    </dgm:pt>
    <dgm:pt modelId="{7524BAEE-873E-4E6E-AFE6-037CA3232A15}" type="pres">
      <dgm:prSet presAssocID="{C9659458-D1A9-4483-B766-F412B2A78707}" presName="parallelogram7" presStyleLbl="alignNode1" presStyleIdx="6" presStyleCnt="7"/>
      <dgm:spPr/>
    </dgm:pt>
  </dgm:ptLst>
  <dgm:cxnLst>
    <dgm:cxn modelId="{800E0711-C291-45CD-98D6-9136042604D9}" type="presOf" srcId="{CB50A1FF-1F4D-42B3-B792-680D7E84F0B8}" destId="{9A596CC3-8EBE-49D5-9836-8E9C4E9B3BD6}" srcOrd="0" destOrd="0" presId="urn:microsoft.com/office/officeart/2008/layout/VerticalAccentList"/>
    <dgm:cxn modelId="{A828E834-FF69-4E7C-B485-46CC2951053A}" type="presOf" srcId="{C9659458-D1A9-4483-B766-F412B2A78707}" destId="{019F9482-B16E-4693-9535-1D3ACAAF1CBC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D20CCF5F-AD15-4D25-9D9E-8F9B164BCCFB}" type="presParOf" srcId="{9A596CC3-8EBE-49D5-9836-8E9C4E9B3BD6}" destId="{EFA7B7E2-4680-45A7-A599-0C1E677F8250}" srcOrd="0" destOrd="0" presId="urn:microsoft.com/office/officeart/2008/layout/VerticalAccentList"/>
    <dgm:cxn modelId="{D7EE2F63-88BB-430E-A8AD-364C989C10C3}" type="presParOf" srcId="{EFA7B7E2-4680-45A7-A599-0C1E677F8250}" destId="{019F9482-B16E-4693-9535-1D3ACAAF1CBC}" srcOrd="0" destOrd="0" presId="urn:microsoft.com/office/officeart/2008/layout/VerticalAccentList"/>
    <dgm:cxn modelId="{A1B57760-F6A3-4AE3-9DE2-1CC9825CC8C0}" type="presParOf" srcId="{9A596CC3-8EBE-49D5-9836-8E9C4E9B3BD6}" destId="{EE56B175-5676-4AED-862F-3C444BD32EC0}" srcOrd="1" destOrd="0" presId="urn:microsoft.com/office/officeart/2008/layout/VerticalAccentList"/>
    <dgm:cxn modelId="{F1A89D6F-6B45-4C09-8C35-7345847FF96C}" type="presParOf" srcId="{EE56B175-5676-4AED-862F-3C444BD32EC0}" destId="{86F6AAC2-748C-4B84-AE8C-38FCB15CA859}" srcOrd="0" destOrd="0" presId="urn:microsoft.com/office/officeart/2008/layout/VerticalAccentList"/>
    <dgm:cxn modelId="{6343EC0E-259B-48EA-8C27-8B96E65F6568}" type="presParOf" srcId="{EE56B175-5676-4AED-862F-3C444BD32EC0}" destId="{39C34F0D-181E-43DB-9B40-A9CC9D8364CC}" srcOrd="1" destOrd="0" presId="urn:microsoft.com/office/officeart/2008/layout/VerticalAccentList"/>
    <dgm:cxn modelId="{468CF7A8-C90F-4D09-B24C-2D5C7DF0E902}" type="presParOf" srcId="{EE56B175-5676-4AED-862F-3C444BD32EC0}" destId="{55FDBDDD-4FD9-4F02-8DE1-B23379B6E715}" srcOrd="2" destOrd="0" presId="urn:microsoft.com/office/officeart/2008/layout/VerticalAccentList"/>
    <dgm:cxn modelId="{87B28D8B-351C-4D23-A786-AF01B0F56FB6}" type="presParOf" srcId="{EE56B175-5676-4AED-862F-3C444BD32EC0}" destId="{FBE80D80-10AA-4328-9B26-F32EBA51EC24}" srcOrd="3" destOrd="0" presId="urn:microsoft.com/office/officeart/2008/layout/VerticalAccentList"/>
    <dgm:cxn modelId="{E84FB647-7133-449E-8AAA-9B75D94ED253}" type="presParOf" srcId="{EE56B175-5676-4AED-862F-3C444BD32EC0}" destId="{969D4F2B-140E-4177-8316-EC412B589F95}" srcOrd="4" destOrd="0" presId="urn:microsoft.com/office/officeart/2008/layout/VerticalAccentList"/>
    <dgm:cxn modelId="{6617B446-50F8-43EA-82BC-4DDC7B10A7C8}" type="presParOf" srcId="{EE56B175-5676-4AED-862F-3C444BD32EC0}" destId="{7D80DCAF-0E5F-4A63-B4F3-749484DC73FA}" srcOrd="5" destOrd="0" presId="urn:microsoft.com/office/officeart/2008/layout/VerticalAccentList"/>
    <dgm:cxn modelId="{CEC67817-9AE6-4F4B-8FF1-116CC19F21C9}" type="presParOf" srcId="{EE56B175-5676-4AED-862F-3C444BD32EC0}" destId="{7524BAEE-873E-4E6E-AFE6-037CA3232A15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Route des Pradeaux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des Ballays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des Sabotiers</a:t>
          </a: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F5D589B8-690A-44CB-AE2A-FB1728D7AD2F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des Sources</a:t>
          </a:r>
        </a:p>
      </dgm:t>
    </dgm:pt>
    <dgm:pt modelId="{A09C090F-728E-4B87-9C95-7204F4170435}" type="parTrans" cxnId="{A9DA2569-9F1B-4627-8E8D-96FF32CCD2C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1E62BD3-BBA4-454B-93E2-D5042B294594}" type="sibTrans" cxnId="{A9DA2569-9F1B-4627-8E8D-96FF32CCD2C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E0F4810-3C3B-4F72-8382-9E21D48DCC51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la Croix</a:t>
          </a:r>
        </a:p>
      </dgm:t>
    </dgm:pt>
    <dgm:pt modelId="{119C7CB2-2EFC-494C-A252-CA048248EC01}" type="parTrans" cxnId="{35C367D5-6567-47D3-89ED-97A1BC04D5F0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286F9138-3037-4742-AC80-14B7D6E1AB03}" type="sibTrans" cxnId="{35C367D5-6567-47D3-89ED-97A1BC04D5F0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F3F7F0DE-A39F-4296-924F-817AFB30AF16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FB6FC7E3-3CAC-4804-B72C-77A3ED2D215B}" type="pres">
      <dgm:prSet presAssocID="{C9659458-D1A9-4483-B766-F412B2A78707}" presName="parenttextcomposite" presStyleCnt="0"/>
      <dgm:spPr/>
    </dgm:pt>
    <dgm:pt modelId="{D7225D54-0E42-438D-81AA-5B7E961A2FB2}" type="pres">
      <dgm:prSet presAssocID="{C9659458-D1A9-4483-B766-F412B2A78707}" presName="parenttext" presStyleLbl="revTx" presStyleIdx="0" presStyleCnt="5">
        <dgm:presLayoutVars>
          <dgm:chMax/>
          <dgm:chPref val="2"/>
          <dgm:bulletEnabled val="1"/>
        </dgm:presLayoutVars>
      </dgm:prSet>
      <dgm:spPr/>
    </dgm:pt>
    <dgm:pt modelId="{2CD1EA9F-E9FD-488C-8139-9ED31975B54C}" type="pres">
      <dgm:prSet presAssocID="{C9659458-D1A9-4483-B766-F412B2A78707}" presName="parallelogramComposite" presStyleCnt="0"/>
      <dgm:spPr/>
    </dgm:pt>
    <dgm:pt modelId="{DDE192E7-9F6F-473D-89EC-4BDD2EC31CF5}" type="pres">
      <dgm:prSet presAssocID="{C9659458-D1A9-4483-B766-F412B2A78707}" presName="parallelogram1" presStyleLbl="alignNode1" presStyleIdx="0" presStyleCnt="35"/>
      <dgm:spPr/>
    </dgm:pt>
    <dgm:pt modelId="{5751D344-BE2B-4844-83CB-3EC29B2385D3}" type="pres">
      <dgm:prSet presAssocID="{C9659458-D1A9-4483-B766-F412B2A78707}" presName="parallelogram2" presStyleLbl="alignNode1" presStyleIdx="1" presStyleCnt="35"/>
      <dgm:spPr/>
    </dgm:pt>
    <dgm:pt modelId="{166F90AF-7568-4DA3-A77A-6DAC5CE7E893}" type="pres">
      <dgm:prSet presAssocID="{C9659458-D1A9-4483-B766-F412B2A78707}" presName="parallelogram3" presStyleLbl="alignNode1" presStyleIdx="2" presStyleCnt="35"/>
      <dgm:spPr/>
    </dgm:pt>
    <dgm:pt modelId="{715E51BA-5EC8-42AA-A578-63B5D175B848}" type="pres">
      <dgm:prSet presAssocID="{C9659458-D1A9-4483-B766-F412B2A78707}" presName="parallelogram4" presStyleLbl="alignNode1" presStyleIdx="3" presStyleCnt="35"/>
      <dgm:spPr/>
    </dgm:pt>
    <dgm:pt modelId="{89BE169C-EE50-43AA-AF0C-D1F9C9BD61C6}" type="pres">
      <dgm:prSet presAssocID="{C9659458-D1A9-4483-B766-F412B2A78707}" presName="parallelogram5" presStyleLbl="alignNode1" presStyleIdx="4" presStyleCnt="35"/>
      <dgm:spPr/>
    </dgm:pt>
    <dgm:pt modelId="{603A93A7-C2BD-4DCB-BA50-7D1ABCF4904C}" type="pres">
      <dgm:prSet presAssocID="{C9659458-D1A9-4483-B766-F412B2A78707}" presName="parallelogram6" presStyleLbl="alignNode1" presStyleIdx="5" presStyleCnt="35"/>
      <dgm:spPr/>
    </dgm:pt>
    <dgm:pt modelId="{CBB2DC1E-B485-4D42-B5BB-C034453D2FAE}" type="pres">
      <dgm:prSet presAssocID="{C9659458-D1A9-4483-B766-F412B2A78707}" presName="parallelogram7" presStyleLbl="alignNode1" presStyleIdx="6" presStyleCnt="35"/>
      <dgm:spPr/>
    </dgm:pt>
    <dgm:pt modelId="{B731E010-76CF-42A3-8E58-6EEBEACC328E}" type="pres">
      <dgm:prSet presAssocID="{A54D2589-907B-4FD2-8F5F-2AFEEA99EE59}" presName="sibTrans" presStyleCnt="0"/>
      <dgm:spPr/>
    </dgm:pt>
    <dgm:pt modelId="{F9EDC25A-C443-4A86-8C94-FF0864E0F174}" type="pres">
      <dgm:prSet presAssocID="{BE697D80-422D-4D03-95BB-41241FB653DB}" presName="parenttextcomposite" presStyleCnt="0"/>
      <dgm:spPr/>
    </dgm:pt>
    <dgm:pt modelId="{CE968737-BEC2-416A-ABD3-8D9519745D29}" type="pres">
      <dgm:prSet presAssocID="{BE697D80-422D-4D03-95BB-41241FB653DB}" presName="parenttext" presStyleLbl="revTx" presStyleIdx="1" presStyleCnt="5" custLinFactNeighborY="18575">
        <dgm:presLayoutVars>
          <dgm:chMax/>
          <dgm:chPref val="2"/>
          <dgm:bulletEnabled val="1"/>
        </dgm:presLayoutVars>
      </dgm:prSet>
      <dgm:spPr/>
    </dgm:pt>
    <dgm:pt modelId="{7E20C8A4-CFFA-4A45-9645-EF02C6D80FA3}" type="pres">
      <dgm:prSet presAssocID="{BE697D80-422D-4D03-95BB-41241FB653DB}" presName="parallelogramComposite" presStyleCnt="0"/>
      <dgm:spPr/>
    </dgm:pt>
    <dgm:pt modelId="{5FB01006-50F3-4AF6-8839-523CED4EB03B}" type="pres">
      <dgm:prSet presAssocID="{BE697D80-422D-4D03-95BB-41241FB653DB}" presName="parallelogram1" presStyleLbl="alignNode1" presStyleIdx="7" presStyleCnt="35"/>
      <dgm:spPr/>
    </dgm:pt>
    <dgm:pt modelId="{F52C4425-675C-4C7E-B334-DE71CAE2C5BD}" type="pres">
      <dgm:prSet presAssocID="{BE697D80-422D-4D03-95BB-41241FB653DB}" presName="parallelogram2" presStyleLbl="alignNode1" presStyleIdx="8" presStyleCnt="35"/>
      <dgm:spPr/>
    </dgm:pt>
    <dgm:pt modelId="{E65766CC-4420-4C02-A4B5-4FA023DC9875}" type="pres">
      <dgm:prSet presAssocID="{BE697D80-422D-4D03-95BB-41241FB653DB}" presName="parallelogram3" presStyleLbl="alignNode1" presStyleIdx="9" presStyleCnt="35"/>
      <dgm:spPr/>
    </dgm:pt>
    <dgm:pt modelId="{8BCE8C6B-160B-46E8-BCD0-AB186249BDDD}" type="pres">
      <dgm:prSet presAssocID="{BE697D80-422D-4D03-95BB-41241FB653DB}" presName="parallelogram4" presStyleLbl="alignNode1" presStyleIdx="10" presStyleCnt="35"/>
      <dgm:spPr/>
    </dgm:pt>
    <dgm:pt modelId="{5C67B17B-7A25-457C-A68E-BCDED3524BE1}" type="pres">
      <dgm:prSet presAssocID="{BE697D80-422D-4D03-95BB-41241FB653DB}" presName="parallelogram5" presStyleLbl="alignNode1" presStyleIdx="11" presStyleCnt="35"/>
      <dgm:spPr/>
    </dgm:pt>
    <dgm:pt modelId="{122D483C-EB92-4586-9A3E-62770851DE39}" type="pres">
      <dgm:prSet presAssocID="{BE697D80-422D-4D03-95BB-41241FB653DB}" presName="parallelogram6" presStyleLbl="alignNode1" presStyleIdx="12" presStyleCnt="35"/>
      <dgm:spPr/>
    </dgm:pt>
    <dgm:pt modelId="{181B3869-01EE-4203-9944-FA586E0B3159}" type="pres">
      <dgm:prSet presAssocID="{BE697D80-422D-4D03-95BB-41241FB653DB}" presName="parallelogram7" presStyleLbl="alignNode1" presStyleIdx="13" presStyleCnt="35"/>
      <dgm:spPr/>
    </dgm:pt>
    <dgm:pt modelId="{3F16BEC3-B9C8-4359-A0F0-7E433595D880}" type="pres">
      <dgm:prSet presAssocID="{BBC454E0-1937-4721-9EB9-55630BFE09F4}" presName="sibTrans" presStyleCnt="0"/>
      <dgm:spPr/>
    </dgm:pt>
    <dgm:pt modelId="{D8A3E916-D70A-427D-972D-C494D59C79F0}" type="pres">
      <dgm:prSet presAssocID="{53D507E0-9971-4582-8199-6B4F43F53522}" presName="parenttextcomposite" presStyleCnt="0"/>
      <dgm:spPr/>
    </dgm:pt>
    <dgm:pt modelId="{3F5F900B-8EF9-42FA-B7A8-76C05373915B}" type="pres">
      <dgm:prSet presAssocID="{53D507E0-9971-4582-8199-6B4F43F53522}" presName="parenttext" presStyleLbl="revTx" presStyleIdx="2" presStyleCnt="5" custLinFactNeighborY="14860">
        <dgm:presLayoutVars>
          <dgm:chMax/>
          <dgm:chPref val="2"/>
          <dgm:bulletEnabled val="1"/>
        </dgm:presLayoutVars>
      </dgm:prSet>
      <dgm:spPr/>
    </dgm:pt>
    <dgm:pt modelId="{564839C9-766A-470F-84F9-89AA9DD64FF5}" type="pres">
      <dgm:prSet presAssocID="{53D507E0-9971-4582-8199-6B4F43F53522}" presName="parallelogramComposite" presStyleCnt="0"/>
      <dgm:spPr/>
    </dgm:pt>
    <dgm:pt modelId="{C9B5D072-B037-4EB6-A15F-BE31D5E91506}" type="pres">
      <dgm:prSet presAssocID="{53D507E0-9971-4582-8199-6B4F43F53522}" presName="parallelogram1" presStyleLbl="alignNode1" presStyleIdx="14" presStyleCnt="35"/>
      <dgm:spPr/>
    </dgm:pt>
    <dgm:pt modelId="{F08E03F8-1F47-4A28-9409-7C2C31ACCBDD}" type="pres">
      <dgm:prSet presAssocID="{53D507E0-9971-4582-8199-6B4F43F53522}" presName="parallelogram2" presStyleLbl="alignNode1" presStyleIdx="15" presStyleCnt="35"/>
      <dgm:spPr/>
    </dgm:pt>
    <dgm:pt modelId="{44F1960E-AAED-45D0-9634-6CB48BBC9567}" type="pres">
      <dgm:prSet presAssocID="{53D507E0-9971-4582-8199-6B4F43F53522}" presName="parallelogram3" presStyleLbl="alignNode1" presStyleIdx="16" presStyleCnt="35"/>
      <dgm:spPr/>
    </dgm:pt>
    <dgm:pt modelId="{9A7460C6-17FB-46AA-90D0-0B2289C7E1D0}" type="pres">
      <dgm:prSet presAssocID="{53D507E0-9971-4582-8199-6B4F43F53522}" presName="parallelogram4" presStyleLbl="alignNode1" presStyleIdx="17" presStyleCnt="35"/>
      <dgm:spPr/>
    </dgm:pt>
    <dgm:pt modelId="{97A4CDED-7550-4167-8D7C-BE6EBBBC9FBD}" type="pres">
      <dgm:prSet presAssocID="{53D507E0-9971-4582-8199-6B4F43F53522}" presName="parallelogram5" presStyleLbl="alignNode1" presStyleIdx="18" presStyleCnt="35"/>
      <dgm:spPr/>
    </dgm:pt>
    <dgm:pt modelId="{42B7FA02-78EE-4649-A823-EFC996B7C7CF}" type="pres">
      <dgm:prSet presAssocID="{53D507E0-9971-4582-8199-6B4F43F53522}" presName="parallelogram6" presStyleLbl="alignNode1" presStyleIdx="19" presStyleCnt="35"/>
      <dgm:spPr/>
    </dgm:pt>
    <dgm:pt modelId="{39486A1A-9431-49ED-83A1-8A46BA573FCD}" type="pres">
      <dgm:prSet presAssocID="{53D507E0-9971-4582-8199-6B4F43F53522}" presName="parallelogram7" presStyleLbl="alignNode1" presStyleIdx="20" presStyleCnt="35"/>
      <dgm:spPr/>
    </dgm:pt>
    <dgm:pt modelId="{3769C6D0-D779-42DF-8140-988E0DAF1726}" type="pres">
      <dgm:prSet presAssocID="{EA4D2E18-F04C-4E35-915E-7D95C87133FB}" presName="sibTrans" presStyleCnt="0"/>
      <dgm:spPr/>
    </dgm:pt>
    <dgm:pt modelId="{3E998414-0179-48F3-91F9-301036338F82}" type="pres">
      <dgm:prSet presAssocID="{F5D589B8-690A-44CB-AE2A-FB1728D7AD2F}" presName="parenttextcomposite" presStyleCnt="0"/>
      <dgm:spPr/>
    </dgm:pt>
    <dgm:pt modelId="{8272B219-3746-4714-BF3E-6311ABD0F23B}" type="pres">
      <dgm:prSet presAssocID="{F5D589B8-690A-44CB-AE2A-FB1728D7AD2F}" presName="parenttext" presStyleLbl="revTx" presStyleIdx="3" presStyleCnt="5" custLinFactNeighborY="14860">
        <dgm:presLayoutVars>
          <dgm:chMax/>
          <dgm:chPref val="2"/>
          <dgm:bulletEnabled val="1"/>
        </dgm:presLayoutVars>
      </dgm:prSet>
      <dgm:spPr/>
    </dgm:pt>
    <dgm:pt modelId="{E4E2E27A-85CA-4954-BD56-CF55F3A0FD51}" type="pres">
      <dgm:prSet presAssocID="{F5D589B8-690A-44CB-AE2A-FB1728D7AD2F}" presName="parallelogramComposite" presStyleCnt="0"/>
      <dgm:spPr/>
    </dgm:pt>
    <dgm:pt modelId="{884DD8F8-2D9C-467D-86DC-3F74B6193D39}" type="pres">
      <dgm:prSet presAssocID="{F5D589B8-690A-44CB-AE2A-FB1728D7AD2F}" presName="parallelogram1" presStyleLbl="alignNode1" presStyleIdx="21" presStyleCnt="35"/>
      <dgm:spPr/>
    </dgm:pt>
    <dgm:pt modelId="{12D0AEB4-BAF8-44C7-BE9C-9853F14BF65C}" type="pres">
      <dgm:prSet presAssocID="{F5D589B8-690A-44CB-AE2A-FB1728D7AD2F}" presName="parallelogram2" presStyleLbl="alignNode1" presStyleIdx="22" presStyleCnt="35"/>
      <dgm:spPr/>
    </dgm:pt>
    <dgm:pt modelId="{89D6BE43-FAF4-4504-87AE-7BBE9EBB06CF}" type="pres">
      <dgm:prSet presAssocID="{F5D589B8-690A-44CB-AE2A-FB1728D7AD2F}" presName="parallelogram3" presStyleLbl="alignNode1" presStyleIdx="23" presStyleCnt="35"/>
      <dgm:spPr/>
    </dgm:pt>
    <dgm:pt modelId="{74669514-A147-4B4A-806B-57CA66015A39}" type="pres">
      <dgm:prSet presAssocID="{F5D589B8-690A-44CB-AE2A-FB1728D7AD2F}" presName="parallelogram4" presStyleLbl="alignNode1" presStyleIdx="24" presStyleCnt="35"/>
      <dgm:spPr/>
    </dgm:pt>
    <dgm:pt modelId="{88E3B5D4-D893-4DFA-8FEB-29B5749AE296}" type="pres">
      <dgm:prSet presAssocID="{F5D589B8-690A-44CB-AE2A-FB1728D7AD2F}" presName="parallelogram5" presStyleLbl="alignNode1" presStyleIdx="25" presStyleCnt="35"/>
      <dgm:spPr/>
    </dgm:pt>
    <dgm:pt modelId="{B2D34FD0-9673-4644-9296-ED78A594EBB9}" type="pres">
      <dgm:prSet presAssocID="{F5D589B8-690A-44CB-AE2A-FB1728D7AD2F}" presName="parallelogram6" presStyleLbl="alignNode1" presStyleIdx="26" presStyleCnt="35"/>
      <dgm:spPr/>
    </dgm:pt>
    <dgm:pt modelId="{06CFE84C-16C8-40FF-BA8F-51A2C3DA9A6B}" type="pres">
      <dgm:prSet presAssocID="{F5D589B8-690A-44CB-AE2A-FB1728D7AD2F}" presName="parallelogram7" presStyleLbl="alignNode1" presStyleIdx="27" presStyleCnt="35"/>
      <dgm:spPr/>
    </dgm:pt>
    <dgm:pt modelId="{EB80D240-4B60-4FCD-965B-CC301897A62F}" type="pres">
      <dgm:prSet presAssocID="{E1E62BD3-BBA4-454B-93E2-D5042B294594}" presName="sibTrans" presStyleCnt="0"/>
      <dgm:spPr/>
    </dgm:pt>
    <dgm:pt modelId="{FB542278-B329-4380-88B5-849BC1E9530B}" type="pres">
      <dgm:prSet presAssocID="{EE0F4810-3C3B-4F72-8382-9E21D48DCC51}" presName="parenttextcomposite" presStyleCnt="0"/>
      <dgm:spPr/>
    </dgm:pt>
    <dgm:pt modelId="{747AE155-7368-4324-83AD-4CD8DFB4F14F}" type="pres">
      <dgm:prSet presAssocID="{EE0F4810-3C3B-4F72-8382-9E21D48DCC51}" presName="parenttext" presStyleLbl="revTx" presStyleIdx="4" presStyleCnt="5" custLinFactNeighborY="11145">
        <dgm:presLayoutVars>
          <dgm:chMax/>
          <dgm:chPref val="2"/>
          <dgm:bulletEnabled val="1"/>
        </dgm:presLayoutVars>
      </dgm:prSet>
      <dgm:spPr/>
    </dgm:pt>
    <dgm:pt modelId="{2C64CF28-08AA-43F7-B976-8E53DED12ECD}" type="pres">
      <dgm:prSet presAssocID="{EE0F4810-3C3B-4F72-8382-9E21D48DCC51}" presName="parallelogramComposite" presStyleCnt="0"/>
      <dgm:spPr/>
    </dgm:pt>
    <dgm:pt modelId="{35A7434B-67FA-4161-9135-ABAF3F15511E}" type="pres">
      <dgm:prSet presAssocID="{EE0F4810-3C3B-4F72-8382-9E21D48DCC51}" presName="parallelogram1" presStyleLbl="alignNode1" presStyleIdx="28" presStyleCnt="35"/>
      <dgm:spPr/>
    </dgm:pt>
    <dgm:pt modelId="{E1546FCD-7DB0-4257-BBDD-2EA59E8FF559}" type="pres">
      <dgm:prSet presAssocID="{EE0F4810-3C3B-4F72-8382-9E21D48DCC51}" presName="parallelogram2" presStyleLbl="alignNode1" presStyleIdx="29" presStyleCnt="35"/>
      <dgm:spPr/>
    </dgm:pt>
    <dgm:pt modelId="{2781E00F-45F2-47A2-8FB6-78037483A949}" type="pres">
      <dgm:prSet presAssocID="{EE0F4810-3C3B-4F72-8382-9E21D48DCC51}" presName="parallelogram3" presStyleLbl="alignNode1" presStyleIdx="30" presStyleCnt="35"/>
      <dgm:spPr/>
    </dgm:pt>
    <dgm:pt modelId="{3B0F1170-3F49-41F2-BFED-CD2795CB6D09}" type="pres">
      <dgm:prSet presAssocID="{EE0F4810-3C3B-4F72-8382-9E21D48DCC51}" presName="parallelogram4" presStyleLbl="alignNode1" presStyleIdx="31" presStyleCnt="35"/>
      <dgm:spPr/>
    </dgm:pt>
    <dgm:pt modelId="{DFE828F0-11A2-4993-9F24-DB84F396C7FF}" type="pres">
      <dgm:prSet presAssocID="{EE0F4810-3C3B-4F72-8382-9E21D48DCC51}" presName="parallelogram5" presStyleLbl="alignNode1" presStyleIdx="32" presStyleCnt="35"/>
      <dgm:spPr/>
    </dgm:pt>
    <dgm:pt modelId="{A5FDD1A9-C445-4DBB-A903-3BF45F5A92BF}" type="pres">
      <dgm:prSet presAssocID="{EE0F4810-3C3B-4F72-8382-9E21D48DCC51}" presName="parallelogram6" presStyleLbl="alignNode1" presStyleIdx="33" presStyleCnt="35"/>
      <dgm:spPr/>
    </dgm:pt>
    <dgm:pt modelId="{A53EC169-C057-48BE-999D-BBB0E381BCA1}" type="pres">
      <dgm:prSet presAssocID="{EE0F4810-3C3B-4F72-8382-9E21D48DCC51}" presName="parallelogram7" presStyleLbl="alignNode1" presStyleIdx="34" presStyleCnt="35"/>
      <dgm:spPr/>
    </dgm:pt>
  </dgm:ptLst>
  <dgm:cxnLst>
    <dgm:cxn modelId="{04269200-960F-401A-ACE5-F3CE03188862}" type="presOf" srcId="{C9659458-D1A9-4483-B766-F412B2A78707}" destId="{D7225D54-0E42-438D-81AA-5B7E961A2FB2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A9DA2569-9F1B-4627-8E8D-96FF32CCD2C3}" srcId="{CB50A1FF-1F4D-42B3-B792-680D7E84F0B8}" destId="{F5D589B8-690A-44CB-AE2A-FB1728D7AD2F}" srcOrd="3" destOrd="0" parTransId="{A09C090F-728E-4B87-9C95-7204F4170435}" sibTransId="{E1E62BD3-BBA4-454B-93E2-D5042B294594}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F15AD378-6BBD-4317-BA14-7C222B32C890}" type="presOf" srcId="{F5D589B8-690A-44CB-AE2A-FB1728D7AD2F}" destId="{8272B219-3746-4714-BF3E-6311ABD0F23B}" srcOrd="0" destOrd="0" presId="urn:microsoft.com/office/officeart/2008/layout/VerticalAccentList"/>
    <dgm:cxn modelId="{6EDD7779-BA01-4239-BA4C-A532F987DC98}" type="presOf" srcId="{EE0F4810-3C3B-4F72-8382-9E21D48DCC51}" destId="{747AE155-7368-4324-83AD-4CD8DFB4F14F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7393E298-EDB3-4B7F-A235-47F1B1D375AD}" type="presOf" srcId="{CB50A1FF-1F4D-42B3-B792-680D7E84F0B8}" destId="{F3F7F0DE-A39F-4296-924F-817AFB30AF16}" srcOrd="0" destOrd="0" presId="urn:microsoft.com/office/officeart/2008/layout/VerticalAccentList"/>
    <dgm:cxn modelId="{BA16A7B4-A8DE-4B38-82B5-01A64FA4B9DF}" type="presOf" srcId="{53D507E0-9971-4582-8199-6B4F43F53522}" destId="{3F5F900B-8EF9-42FA-B7A8-76C05373915B}" srcOrd="0" destOrd="0" presId="urn:microsoft.com/office/officeart/2008/layout/VerticalAccentList"/>
    <dgm:cxn modelId="{35C367D5-6567-47D3-89ED-97A1BC04D5F0}" srcId="{CB50A1FF-1F4D-42B3-B792-680D7E84F0B8}" destId="{EE0F4810-3C3B-4F72-8382-9E21D48DCC51}" srcOrd="4" destOrd="0" parTransId="{119C7CB2-2EFC-494C-A252-CA048248EC01}" sibTransId="{286F9138-3037-4742-AC80-14B7D6E1AB03}"/>
    <dgm:cxn modelId="{A43B88DF-6285-4BF4-B935-2D1AF7F571EC}" type="presOf" srcId="{BE697D80-422D-4D03-95BB-41241FB653DB}" destId="{CE968737-BEC2-416A-ABD3-8D9519745D29}" srcOrd="0" destOrd="0" presId="urn:microsoft.com/office/officeart/2008/layout/VerticalAccentList"/>
    <dgm:cxn modelId="{8F52BD49-93FD-40C1-883F-8BE75C02FAC7}" type="presParOf" srcId="{F3F7F0DE-A39F-4296-924F-817AFB30AF16}" destId="{FB6FC7E3-3CAC-4804-B72C-77A3ED2D215B}" srcOrd="0" destOrd="0" presId="urn:microsoft.com/office/officeart/2008/layout/VerticalAccentList"/>
    <dgm:cxn modelId="{984F7778-FD60-4B97-A08C-1B0C12FBCBD4}" type="presParOf" srcId="{FB6FC7E3-3CAC-4804-B72C-77A3ED2D215B}" destId="{D7225D54-0E42-438D-81AA-5B7E961A2FB2}" srcOrd="0" destOrd="0" presId="urn:microsoft.com/office/officeart/2008/layout/VerticalAccentList"/>
    <dgm:cxn modelId="{6ABF427A-295A-437F-AD6E-08FB90BEFD80}" type="presParOf" srcId="{F3F7F0DE-A39F-4296-924F-817AFB30AF16}" destId="{2CD1EA9F-E9FD-488C-8139-9ED31975B54C}" srcOrd="1" destOrd="0" presId="urn:microsoft.com/office/officeart/2008/layout/VerticalAccentList"/>
    <dgm:cxn modelId="{8158D74B-0CF6-4CCD-9663-BD9CFE30A6F8}" type="presParOf" srcId="{2CD1EA9F-E9FD-488C-8139-9ED31975B54C}" destId="{DDE192E7-9F6F-473D-89EC-4BDD2EC31CF5}" srcOrd="0" destOrd="0" presId="urn:microsoft.com/office/officeart/2008/layout/VerticalAccentList"/>
    <dgm:cxn modelId="{430574F8-8280-45B5-8E23-A9C9068DD2FD}" type="presParOf" srcId="{2CD1EA9F-E9FD-488C-8139-9ED31975B54C}" destId="{5751D344-BE2B-4844-83CB-3EC29B2385D3}" srcOrd="1" destOrd="0" presId="urn:microsoft.com/office/officeart/2008/layout/VerticalAccentList"/>
    <dgm:cxn modelId="{C57EF565-186C-4282-95AB-39AB5D263CAE}" type="presParOf" srcId="{2CD1EA9F-E9FD-488C-8139-9ED31975B54C}" destId="{166F90AF-7568-4DA3-A77A-6DAC5CE7E893}" srcOrd="2" destOrd="0" presId="urn:microsoft.com/office/officeart/2008/layout/VerticalAccentList"/>
    <dgm:cxn modelId="{8F9CFD18-FC11-466C-B8A1-D8FAD27CF247}" type="presParOf" srcId="{2CD1EA9F-E9FD-488C-8139-9ED31975B54C}" destId="{715E51BA-5EC8-42AA-A578-63B5D175B848}" srcOrd="3" destOrd="0" presId="urn:microsoft.com/office/officeart/2008/layout/VerticalAccentList"/>
    <dgm:cxn modelId="{39507D74-3D57-420E-924C-5DA3F54E9D85}" type="presParOf" srcId="{2CD1EA9F-E9FD-488C-8139-9ED31975B54C}" destId="{89BE169C-EE50-43AA-AF0C-D1F9C9BD61C6}" srcOrd="4" destOrd="0" presId="urn:microsoft.com/office/officeart/2008/layout/VerticalAccentList"/>
    <dgm:cxn modelId="{5D981D01-132D-4A97-9677-80E578E76D89}" type="presParOf" srcId="{2CD1EA9F-E9FD-488C-8139-9ED31975B54C}" destId="{603A93A7-C2BD-4DCB-BA50-7D1ABCF4904C}" srcOrd="5" destOrd="0" presId="urn:microsoft.com/office/officeart/2008/layout/VerticalAccentList"/>
    <dgm:cxn modelId="{6228FA1F-F089-48CD-9CC2-0923679C12C6}" type="presParOf" srcId="{2CD1EA9F-E9FD-488C-8139-9ED31975B54C}" destId="{CBB2DC1E-B485-4D42-B5BB-C034453D2FAE}" srcOrd="6" destOrd="0" presId="urn:microsoft.com/office/officeart/2008/layout/VerticalAccentList"/>
    <dgm:cxn modelId="{A5D0FB33-247C-498A-820D-25447E0E78AC}" type="presParOf" srcId="{F3F7F0DE-A39F-4296-924F-817AFB30AF16}" destId="{B731E010-76CF-42A3-8E58-6EEBEACC328E}" srcOrd="2" destOrd="0" presId="urn:microsoft.com/office/officeart/2008/layout/VerticalAccentList"/>
    <dgm:cxn modelId="{668F7EFD-532D-4A9C-97C8-273AE40754CA}" type="presParOf" srcId="{F3F7F0DE-A39F-4296-924F-817AFB30AF16}" destId="{F9EDC25A-C443-4A86-8C94-FF0864E0F174}" srcOrd="3" destOrd="0" presId="urn:microsoft.com/office/officeart/2008/layout/VerticalAccentList"/>
    <dgm:cxn modelId="{C1B1E848-AA51-4C2E-8243-76D82EE92DAF}" type="presParOf" srcId="{F9EDC25A-C443-4A86-8C94-FF0864E0F174}" destId="{CE968737-BEC2-416A-ABD3-8D9519745D29}" srcOrd="0" destOrd="0" presId="urn:microsoft.com/office/officeart/2008/layout/VerticalAccentList"/>
    <dgm:cxn modelId="{0D11C78D-D4FC-4BD5-A4B0-578A5C49F613}" type="presParOf" srcId="{F3F7F0DE-A39F-4296-924F-817AFB30AF16}" destId="{7E20C8A4-CFFA-4A45-9645-EF02C6D80FA3}" srcOrd="4" destOrd="0" presId="urn:microsoft.com/office/officeart/2008/layout/VerticalAccentList"/>
    <dgm:cxn modelId="{A9EF3D44-6C22-486E-91DD-50854612503B}" type="presParOf" srcId="{7E20C8A4-CFFA-4A45-9645-EF02C6D80FA3}" destId="{5FB01006-50F3-4AF6-8839-523CED4EB03B}" srcOrd="0" destOrd="0" presId="urn:microsoft.com/office/officeart/2008/layout/VerticalAccentList"/>
    <dgm:cxn modelId="{CA7B3706-CA5D-4CCA-BD9F-085426229819}" type="presParOf" srcId="{7E20C8A4-CFFA-4A45-9645-EF02C6D80FA3}" destId="{F52C4425-675C-4C7E-B334-DE71CAE2C5BD}" srcOrd="1" destOrd="0" presId="urn:microsoft.com/office/officeart/2008/layout/VerticalAccentList"/>
    <dgm:cxn modelId="{10A68D67-3C0B-447D-8955-D1EE180270B9}" type="presParOf" srcId="{7E20C8A4-CFFA-4A45-9645-EF02C6D80FA3}" destId="{E65766CC-4420-4C02-A4B5-4FA023DC9875}" srcOrd="2" destOrd="0" presId="urn:microsoft.com/office/officeart/2008/layout/VerticalAccentList"/>
    <dgm:cxn modelId="{E78EBF12-B697-4AA2-9C38-95F0467954C4}" type="presParOf" srcId="{7E20C8A4-CFFA-4A45-9645-EF02C6D80FA3}" destId="{8BCE8C6B-160B-46E8-BCD0-AB186249BDDD}" srcOrd="3" destOrd="0" presId="urn:microsoft.com/office/officeart/2008/layout/VerticalAccentList"/>
    <dgm:cxn modelId="{68A57FEC-BE81-4396-B178-1BA15D614C90}" type="presParOf" srcId="{7E20C8A4-CFFA-4A45-9645-EF02C6D80FA3}" destId="{5C67B17B-7A25-457C-A68E-BCDED3524BE1}" srcOrd="4" destOrd="0" presId="urn:microsoft.com/office/officeart/2008/layout/VerticalAccentList"/>
    <dgm:cxn modelId="{99CA9716-749E-41C4-80C8-097A7D9E1256}" type="presParOf" srcId="{7E20C8A4-CFFA-4A45-9645-EF02C6D80FA3}" destId="{122D483C-EB92-4586-9A3E-62770851DE39}" srcOrd="5" destOrd="0" presId="urn:microsoft.com/office/officeart/2008/layout/VerticalAccentList"/>
    <dgm:cxn modelId="{AF031BB1-A557-44B4-9C13-FD95DC0107D0}" type="presParOf" srcId="{7E20C8A4-CFFA-4A45-9645-EF02C6D80FA3}" destId="{181B3869-01EE-4203-9944-FA586E0B3159}" srcOrd="6" destOrd="0" presId="urn:microsoft.com/office/officeart/2008/layout/VerticalAccentList"/>
    <dgm:cxn modelId="{EDF5619A-623A-412A-8962-F09C57D6F02E}" type="presParOf" srcId="{F3F7F0DE-A39F-4296-924F-817AFB30AF16}" destId="{3F16BEC3-B9C8-4359-A0F0-7E433595D880}" srcOrd="5" destOrd="0" presId="urn:microsoft.com/office/officeart/2008/layout/VerticalAccentList"/>
    <dgm:cxn modelId="{D2A1ADB7-77D9-442F-A1C2-9AF5483DF089}" type="presParOf" srcId="{F3F7F0DE-A39F-4296-924F-817AFB30AF16}" destId="{D8A3E916-D70A-427D-972D-C494D59C79F0}" srcOrd="6" destOrd="0" presId="urn:microsoft.com/office/officeart/2008/layout/VerticalAccentList"/>
    <dgm:cxn modelId="{98596268-28ED-476F-A213-C6AE955EF566}" type="presParOf" srcId="{D8A3E916-D70A-427D-972D-C494D59C79F0}" destId="{3F5F900B-8EF9-42FA-B7A8-76C05373915B}" srcOrd="0" destOrd="0" presId="urn:microsoft.com/office/officeart/2008/layout/VerticalAccentList"/>
    <dgm:cxn modelId="{14AC9CDF-4F07-4B15-8239-9782060C8213}" type="presParOf" srcId="{F3F7F0DE-A39F-4296-924F-817AFB30AF16}" destId="{564839C9-766A-470F-84F9-89AA9DD64FF5}" srcOrd="7" destOrd="0" presId="urn:microsoft.com/office/officeart/2008/layout/VerticalAccentList"/>
    <dgm:cxn modelId="{C60A5A1B-1019-4A3D-8668-A55152EA9AE5}" type="presParOf" srcId="{564839C9-766A-470F-84F9-89AA9DD64FF5}" destId="{C9B5D072-B037-4EB6-A15F-BE31D5E91506}" srcOrd="0" destOrd="0" presId="urn:microsoft.com/office/officeart/2008/layout/VerticalAccentList"/>
    <dgm:cxn modelId="{48A8E5E1-4D0A-4427-8F2B-DD2CFEDD8822}" type="presParOf" srcId="{564839C9-766A-470F-84F9-89AA9DD64FF5}" destId="{F08E03F8-1F47-4A28-9409-7C2C31ACCBDD}" srcOrd="1" destOrd="0" presId="urn:microsoft.com/office/officeart/2008/layout/VerticalAccentList"/>
    <dgm:cxn modelId="{9256E89D-B261-4886-9209-432B95F83826}" type="presParOf" srcId="{564839C9-766A-470F-84F9-89AA9DD64FF5}" destId="{44F1960E-AAED-45D0-9634-6CB48BBC9567}" srcOrd="2" destOrd="0" presId="urn:microsoft.com/office/officeart/2008/layout/VerticalAccentList"/>
    <dgm:cxn modelId="{800610FF-BBD2-4E4F-9BD2-68F6AA654A2E}" type="presParOf" srcId="{564839C9-766A-470F-84F9-89AA9DD64FF5}" destId="{9A7460C6-17FB-46AA-90D0-0B2289C7E1D0}" srcOrd="3" destOrd="0" presId="urn:microsoft.com/office/officeart/2008/layout/VerticalAccentList"/>
    <dgm:cxn modelId="{774A0E60-0AEC-4BA0-8520-F2B8FD0174F5}" type="presParOf" srcId="{564839C9-766A-470F-84F9-89AA9DD64FF5}" destId="{97A4CDED-7550-4167-8D7C-BE6EBBBC9FBD}" srcOrd="4" destOrd="0" presId="urn:microsoft.com/office/officeart/2008/layout/VerticalAccentList"/>
    <dgm:cxn modelId="{145B04BD-40B2-460A-B48C-DE11DF33BCE2}" type="presParOf" srcId="{564839C9-766A-470F-84F9-89AA9DD64FF5}" destId="{42B7FA02-78EE-4649-A823-EFC996B7C7CF}" srcOrd="5" destOrd="0" presId="urn:microsoft.com/office/officeart/2008/layout/VerticalAccentList"/>
    <dgm:cxn modelId="{7A144427-897A-46C7-A783-2896C9C3D725}" type="presParOf" srcId="{564839C9-766A-470F-84F9-89AA9DD64FF5}" destId="{39486A1A-9431-49ED-83A1-8A46BA573FCD}" srcOrd="6" destOrd="0" presId="urn:microsoft.com/office/officeart/2008/layout/VerticalAccentList"/>
    <dgm:cxn modelId="{A7C1154F-808C-45FC-A513-CB8586C914D4}" type="presParOf" srcId="{F3F7F0DE-A39F-4296-924F-817AFB30AF16}" destId="{3769C6D0-D779-42DF-8140-988E0DAF1726}" srcOrd="8" destOrd="0" presId="urn:microsoft.com/office/officeart/2008/layout/VerticalAccentList"/>
    <dgm:cxn modelId="{F8FFF7CE-2CD8-4D4B-BFE9-98065381F79D}" type="presParOf" srcId="{F3F7F0DE-A39F-4296-924F-817AFB30AF16}" destId="{3E998414-0179-48F3-91F9-301036338F82}" srcOrd="9" destOrd="0" presId="urn:microsoft.com/office/officeart/2008/layout/VerticalAccentList"/>
    <dgm:cxn modelId="{EED8EE80-95CF-4E74-BA91-4D18F12EF13C}" type="presParOf" srcId="{3E998414-0179-48F3-91F9-301036338F82}" destId="{8272B219-3746-4714-BF3E-6311ABD0F23B}" srcOrd="0" destOrd="0" presId="urn:microsoft.com/office/officeart/2008/layout/VerticalAccentList"/>
    <dgm:cxn modelId="{53735CC3-C25B-4E24-BBD0-85D55B3E3AD2}" type="presParOf" srcId="{F3F7F0DE-A39F-4296-924F-817AFB30AF16}" destId="{E4E2E27A-85CA-4954-BD56-CF55F3A0FD51}" srcOrd="10" destOrd="0" presId="urn:microsoft.com/office/officeart/2008/layout/VerticalAccentList"/>
    <dgm:cxn modelId="{5ECB74B1-0CF6-49A3-929D-CCD0F1BA69F3}" type="presParOf" srcId="{E4E2E27A-85CA-4954-BD56-CF55F3A0FD51}" destId="{884DD8F8-2D9C-467D-86DC-3F74B6193D39}" srcOrd="0" destOrd="0" presId="urn:microsoft.com/office/officeart/2008/layout/VerticalAccentList"/>
    <dgm:cxn modelId="{FA88EDC6-1373-4C77-AB84-464A9B1FDFD6}" type="presParOf" srcId="{E4E2E27A-85CA-4954-BD56-CF55F3A0FD51}" destId="{12D0AEB4-BAF8-44C7-BE9C-9853F14BF65C}" srcOrd="1" destOrd="0" presId="urn:microsoft.com/office/officeart/2008/layout/VerticalAccentList"/>
    <dgm:cxn modelId="{D4F7EF59-4EFF-4234-A863-052F971F1838}" type="presParOf" srcId="{E4E2E27A-85CA-4954-BD56-CF55F3A0FD51}" destId="{89D6BE43-FAF4-4504-87AE-7BBE9EBB06CF}" srcOrd="2" destOrd="0" presId="urn:microsoft.com/office/officeart/2008/layout/VerticalAccentList"/>
    <dgm:cxn modelId="{0E0FF788-F8CD-45AA-9944-B09AB93529CA}" type="presParOf" srcId="{E4E2E27A-85CA-4954-BD56-CF55F3A0FD51}" destId="{74669514-A147-4B4A-806B-57CA66015A39}" srcOrd="3" destOrd="0" presId="urn:microsoft.com/office/officeart/2008/layout/VerticalAccentList"/>
    <dgm:cxn modelId="{474DAB7F-450B-4103-B5FF-B7D07DCFAAAE}" type="presParOf" srcId="{E4E2E27A-85CA-4954-BD56-CF55F3A0FD51}" destId="{88E3B5D4-D893-4DFA-8FEB-29B5749AE296}" srcOrd="4" destOrd="0" presId="urn:microsoft.com/office/officeart/2008/layout/VerticalAccentList"/>
    <dgm:cxn modelId="{E212724C-2240-49E3-8CF2-1B3A8E3168C2}" type="presParOf" srcId="{E4E2E27A-85CA-4954-BD56-CF55F3A0FD51}" destId="{B2D34FD0-9673-4644-9296-ED78A594EBB9}" srcOrd="5" destOrd="0" presId="urn:microsoft.com/office/officeart/2008/layout/VerticalAccentList"/>
    <dgm:cxn modelId="{F2631D49-98D4-404E-A923-B498CCA31054}" type="presParOf" srcId="{E4E2E27A-85CA-4954-BD56-CF55F3A0FD51}" destId="{06CFE84C-16C8-40FF-BA8F-51A2C3DA9A6B}" srcOrd="6" destOrd="0" presId="urn:microsoft.com/office/officeart/2008/layout/VerticalAccentList"/>
    <dgm:cxn modelId="{9CE53C93-9689-4F55-A115-B6BCE451AD19}" type="presParOf" srcId="{F3F7F0DE-A39F-4296-924F-817AFB30AF16}" destId="{EB80D240-4B60-4FCD-965B-CC301897A62F}" srcOrd="11" destOrd="0" presId="urn:microsoft.com/office/officeart/2008/layout/VerticalAccentList"/>
    <dgm:cxn modelId="{90855CF0-16E5-48AA-8744-C6DAECC4DB61}" type="presParOf" srcId="{F3F7F0DE-A39F-4296-924F-817AFB30AF16}" destId="{FB542278-B329-4380-88B5-849BC1E9530B}" srcOrd="12" destOrd="0" presId="urn:microsoft.com/office/officeart/2008/layout/VerticalAccentList"/>
    <dgm:cxn modelId="{3863CBEF-01F5-41E4-86D5-ABF0F1609BD6}" type="presParOf" srcId="{FB542278-B329-4380-88B5-849BC1E9530B}" destId="{747AE155-7368-4324-83AD-4CD8DFB4F14F}" srcOrd="0" destOrd="0" presId="urn:microsoft.com/office/officeart/2008/layout/VerticalAccentList"/>
    <dgm:cxn modelId="{D1CE5D70-936C-49F5-9D11-67D50A1E5303}" type="presParOf" srcId="{F3F7F0DE-A39F-4296-924F-817AFB30AF16}" destId="{2C64CF28-08AA-43F7-B976-8E53DED12ECD}" srcOrd="13" destOrd="0" presId="urn:microsoft.com/office/officeart/2008/layout/VerticalAccentList"/>
    <dgm:cxn modelId="{1E46CF2A-C73F-4EFC-AB97-3E0B385CB361}" type="presParOf" srcId="{2C64CF28-08AA-43F7-B976-8E53DED12ECD}" destId="{35A7434B-67FA-4161-9135-ABAF3F15511E}" srcOrd="0" destOrd="0" presId="urn:microsoft.com/office/officeart/2008/layout/VerticalAccentList"/>
    <dgm:cxn modelId="{84A52D90-6760-4B37-A610-D7A347975ED7}" type="presParOf" srcId="{2C64CF28-08AA-43F7-B976-8E53DED12ECD}" destId="{E1546FCD-7DB0-4257-BBDD-2EA59E8FF559}" srcOrd="1" destOrd="0" presId="urn:microsoft.com/office/officeart/2008/layout/VerticalAccentList"/>
    <dgm:cxn modelId="{011A5FA1-EE73-470D-8A22-6A89C75A77AB}" type="presParOf" srcId="{2C64CF28-08AA-43F7-B976-8E53DED12ECD}" destId="{2781E00F-45F2-47A2-8FB6-78037483A949}" srcOrd="2" destOrd="0" presId="urn:microsoft.com/office/officeart/2008/layout/VerticalAccentList"/>
    <dgm:cxn modelId="{37B3CB50-C005-47E9-9C6D-6647704DE9FB}" type="presParOf" srcId="{2C64CF28-08AA-43F7-B976-8E53DED12ECD}" destId="{3B0F1170-3F49-41F2-BFED-CD2795CB6D09}" srcOrd="3" destOrd="0" presId="urn:microsoft.com/office/officeart/2008/layout/VerticalAccentList"/>
    <dgm:cxn modelId="{567FD672-EA50-4C86-81C5-B2F0BFED61BC}" type="presParOf" srcId="{2C64CF28-08AA-43F7-B976-8E53DED12ECD}" destId="{DFE828F0-11A2-4993-9F24-DB84F396C7FF}" srcOrd="4" destOrd="0" presId="urn:microsoft.com/office/officeart/2008/layout/VerticalAccentList"/>
    <dgm:cxn modelId="{8B98FE73-1D9E-4104-9A2A-E1B74EBB9FD3}" type="presParOf" srcId="{2C64CF28-08AA-43F7-B976-8E53DED12ECD}" destId="{A5FDD1A9-C445-4DBB-A903-3BF45F5A92BF}" srcOrd="5" destOrd="0" presId="urn:microsoft.com/office/officeart/2008/layout/VerticalAccentList"/>
    <dgm:cxn modelId="{4147FFA1-53E0-4629-BF2A-1CE936AC7E93}" type="presParOf" srcId="{2C64CF28-08AA-43F7-B976-8E53DED12ECD}" destId="{A53EC169-C057-48BE-999D-BBB0E381BCA1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2FB18F-03E6-41AA-BA4C-312C55ADEE88}" type="doc">
      <dgm:prSet loTypeId="urn:microsoft.com/office/officeart/2005/8/layout/chevron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C015B431-C309-4DD6-B261-90B9B653E285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1</a:t>
          </a:r>
        </a:p>
      </dgm:t>
    </dgm:pt>
    <dgm:pt modelId="{65C9B5DC-F170-419F-A5B6-EA5A93154AD1}" type="parTrans" cxnId="{B3CD8F21-C173-43A8-A40C-C415CFEF7A20}">
      <dgm:prSet/>
      <dgm:spPr/>
      <dgm:t>
        <a:bodyPr/>
        <a:lstStyle/>
        <a:p>
          <a:endParaRPr lang="fr-FR"/>
        </a:p>
      </dgm:t>
    </dgm:pt>
    <dgm:pt modelId="{4D1BBE04-8B90-4B2D-8C0A-CA99D7DDD7E2}" type="sibTrans" cxnId="{B3CD8F21-C173-43A8-A40C-C415CFEF7A20}">
      <dgm:prSet/>
      <dgm:spPr/>
      <dgm:t>
        <a:bodyPr/>
        <a:lstStyle/>
        <a:p>
          <a:endParaRPr lang="fr-FR"/>
        </a:p>
      </dgm:t>
    </dgm:pt>
    <dgm:pt modelId="{7B88B767-83FA-429C-B546-6FAFA605EFCC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Numéro pair à droite et impair à gauche</a:t>
          </a:r>
        </a:p>
      </dgm:t>
    </dgm:pt>
    <dgm:pt modelId="{621102FA-CDF9-491A-98F1-EE38D5FAD5C4}" type="parTrans" cxnId="{3FC51F90-FC09-4EE2-8E9F-403531966758}">
      <dgm:prSet/>
      <dgm:spPr/>
      <dgm:t>
        <a:bodyPr/>
        <a:lstStyle/>
        <a:p>
          <a:endParaRPr lang="fr-FR"/>
        </a:p>
      </dgm:t>
    </dgm:pt>
    <dgm:pt modelId="{35815F4F-228E-4715-8FAC-01721EFC0BD0}" type="sibTrans" cxnId="{3FC51F90-FC09-4EE2-8E9F-403531966758}">
      <dgm:prSet/>
      <dgm:spPr/>
      <dgm:t>
        <a:bodyPr/>
        <a:lstStyle/>
        <a:p>
          <a:endParaRPr lang="fr-FR"/>
        </a:p>
      </dgm:t>
    </dgm:pt>
    <dgm:pt modelId="{E808677C-0F92-48DB-860A-40630AA1B299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2</a:t>
          </a:r>
        </a:p>
      </dgm:t>
    </dgm:pt>
    <dgm:pt modelId="{652296AA-EE4F-483E-BA32-74B364EE2DB0}" type="parTrans" cxnId="{4458ED0C-5789-4D28-8166-2C1AA5B9C8CF}">
      <dgm:prSet/>
      <dgm:spPr/>
      <dgm:t>
        <a:bodyPr/>
        <a:lstStyle/>
        <a:p>
          <a:endParaRPr lang="fr-FR"/>
        </a:p>
      </dgm:t>
    </dgm:pt>
    <dgm:pt modelId="{F19EA925-C97D-41C2-A101-15D01341B980}" type="sibTrans" cxnId="{4458ED0C-5789-4D28-8166-2C1AA5B9C8CF}">
      <dgm:prSet/>
      <dgm:spPr/>
      <dgm:t>
        <a:bodyPr/>
        <a:lstStyle/>
        <a:p>
          <a:endParaRPr lang="fr-FR"/>
        </a:p>
      </dgm:t>
    </dgm:pt>
    <dgm:pt modelId="{57876C82-7783-4F7B-990E-9E48C0E3563E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Toujours partir de la mairie pour la numérotation</a:t>
          </a:r>
        </a:p>
      </dgm:t>
    </dgm:pt>
    <dgm:pt modelId="{E91EADB1-DE66-4C6A-928B-6D836A63EC43}" type="parTrans" cxnId="{B7084ECE-35BE-466E-9341-E72FC4D4E3A5}">
      <dgm:prSet/>
      <dgm:spPr/>
      <dgm:t>
        <a:bodyPr/>
        <a:lstStyle/>
        <a:p>
          <a:endParaRPr lang="fr-FR"/>
        </a:p>
      </dgm:t>
    </dgm:pt>
    <dgm:pt modelId="{593AB795-5090-42CC-AA60-4E1BEFE88164}" type="sibTrans" cxnId="{B7084ECE-35BE-466E-9341-E72FC4D4E3A5}">
      <dgm:prSet/>
      <dgm:spPr/>
      <dgm:t>
        <a:bodyPr/>
        <a:lstStyle/>
        <a:p>
          <a:endParaRPr lang="fr-FR"/>
        </a:p>
      </dgm:t>
    </dgm:pt>
    <dgm:pt modelId="{AEA691FA-8F53-4DEF-986D-CD46B40235BB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3</a:t>
          </a:r>
        </a:p>
      </dgm:t>
    </dgm:pt>
    <dgm:pt modelId="{5C1FE53C-C412-4485-B57E-57815167D719}" type="parTrans" cxnId="{1F956C74-00FA-42E9-B1BA-2C17FF98CD1C}">
      <dgm:prSet/>
      <dgm:spPr/>
      <dgm:t>
        <a:bodyPr/>
        <a:lstStyle/>
        <a:p>
          <a:endParaRPr lang="fr-FR"/>
        </a:p>
      </dgm:t>
    </dgm:pt>
    <dgm:pt modelId="{811C21A8-C22E-4F3C-B96F-90C064D05B54}" type="sibTrans" cxnId="{1F956C74-00FA-42E9-B1BA-2C17FF98CD1C}">
      <dgm:prSet/>
      <dgm:spPr/>
      <dgm:t>
        <a:bodyPr/>
        <a:lstStyle/>
        <a:p>
          <a:endParaRPr lang="fr-FR"/>
        </a:p>
      </dgm:t>
    </dgm:pt>
    <dgm:pt modelId="{EE59B5DF-4E89-45BC-9145-89FE13874657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Eviter les noms trop long</a:t>
          </a:r>
        </a:p>
      </dgm:t>
    </dgm:pt>
    <dgm:pt modelId="{8D9083AC-C857-4336-B100-66E8046360B4}" type="parTrans" cxnId="{0B5248B9-3285-463E-A7D4-58FD752A9A01}">
      <dgm:prSet/>
      <dgm:spPr/>
      <dgm:t>
        <a:bodyPr/>
        <a:lstStyle/>
        <a:p>
          <a:endParaRPr lang="fr-FR"/>
        </a:p>
      </dgm:t>
    </dgm:pt>
    <dgm:pt modelId="{7B8373A0-BA06-4F35-BA53-774A135BCCA6}" type="sibTrans" cxnId="{0B5248B9-3285-463E-A7D4-58FD752A9A01}">
      <dgm:prSet/>
      <dgm:spPr/>
      <dgm:t>
        <a:bodyPr/>
        <a:lstStyle/>
        <a:p>
          <a:endParaRPr lang="fr-FR"/>
        </a:p>
      </dgm:t>
    </dgm:pt>
    <dgm:pt modelId="{8A1D04A7-DDC8-4DD7-B5E0-38683715F623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4</a:t>
          </a:r>
        </a:p>
      </dgm:t>
    </dgm:pt>
    <dgm:pt modelId="{FC56E454-F3B0-4EBB-9E7C-06021207AA8F}" type="parTrans" cxnId="{1CF76D1E-2BAD-4158-8893-D1A8A06B154B}">
      <dgm:prSet/>
      <dgm:spPr/>
      <dgm:t>
        <a:bodyPr/>
        <a:lstStyle/>
        <a:p>
          <a:endParaRPr lang="fr-FR"/>
        </a:p>
      </dgm:t>
    </dgm:pt>
    <dgm:pt modelId="{C2B377E2-03B2-43B6-8ACC-D78AEFF2DEAC}" type="sibTrans" cxnId="{1CF76D1E-2BAD-4158-8893-D1A8A06B154B}">
      <dgm:prSet/>
      <dgm:spPr/>
      <dgm:t>
        <a:bodyPr/>
        <a:lstStyle/>
        <a:p>
          <a:endParaRPr lang="fr-FR"/>
        </a:p>
      </dgm:t>
    </dgm:pt>
    <dgm:pt modelId="{89B553D2-A5C0-4E3E-8635-FC8F9527631F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5</a:t>
          </a:r>
        </a:p>
      </dgm:t>
    </dgm:pt>
    <dgm:pt modelId="{55247006-52C3-4255-B72A-E613A5E487B9}" type="parTrans" cxnId="{D7E24E62-7DD9-4BF2-B834-5C916858C5EB}">
      <dgm:prSet/>
      <dgm:spPr/>
      <dgm:t>
        <a:bodyPr/>
        <a:lstStyle/>
        <a:p>
          <a:endParaRPr lang="fr-FR"/>
        </a:p>
      </dgm:t>
    </dgm:pt>
    <dgm:pt modelId="{31A74184-AA0E-481C-A4FB-455BC9EA58D2}" type="sibTrans" cxnId="{D7E24E62-7DD9-4BF2-B834-5C916858C5EB}">
      <dgm:prSet/>
      <dgm:spPr/>
      <dgm:t>
        <a:bodyPr/>
        <a:lstStyle/>
        <a:p>
          <a:endParaRPr lang="fr-FR"/>
        </a:p>
      </dgm:t>
    </dgm:pt>
    <dgm:pt modelId="{35356EFB-44B5-4E67-AC6B-B0CEFFBB908A}">
      <dgm:prSet phldrT="[Texte]"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6</a:t>
          </a:r>
        </a:p>
      </dgm:t>
    </dgm:pt>
    <dgm:pt modelId="{A5374A6F-D249-4FC7-A3D0-2EFF67C8A179}" type="parTrans" cxnId="{1E167F20-E599-4559-8403-9FD650E55DFE}">
      <dgm:prSet/>
      <dgm:spPr/>
      <dgm:t>
        <a:bodyPr/>
        <a:lstStyle/>
        <a:p>
          <a:endParaRPr lang="fr-FR"/>
        </a:p>
      </dgm:t>
    </dgm:pt>
    <dgm:pt modelId="{31BCA783-7D20-4DE6-B1CB-383F5BFD9584}" type="sibTrans" cxnId="{1E167F20-E599-4559-8403-9FD650E55DFE}">
      <dgm:prSet/>
      <dgm:spPr/>
      <dgm:t>
        <a:bodyPr/>
        <a:lstStyle/>
        <a:p>
          <a:endParaRPr lang="fr-FR"/>
        </a:p>
      </dgm:t>
    </dgm:pt>
    <dgm:pt modelId="{371E70AC-ED43-4E8D-A4F4-AB23944A8891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Eviter les homonymes des noms (rue de l’église, place de l’église)</a:t>
          </a:r>
        </a:p>
      </dgm:t>
    </dgm:pt>
    <dgm:pt modelId="{484A07C8-4A2F-4D31-9710-02F8BB68B35C}" type="parTrans" cxnId="{FF1D3F75-3B87-4E5B-BE0A-0B7CA66F9107}">
      <dgm:prSet/>
      <dgm:spPr/>
      <dgm:t>
        <a:bodyPr/>
        <a:lstStyle/>
        <a:p>
          <a:endParaRPr lang="fr-FR"/>
        </a:p>
      </dgm:t>
    </dgm:pt>
    <dgm:pt modelId="{96A66F7D-15E7-43EB-B6E3-5EBA4F55B67D}" type="sibTrans" cxnId="{FF1D3F75-3B87-4E5B-BE0A-0B7CA66F9107}">
      <dgm:prSet/>
      <dgm:spPr/>
      <dgm:t>
        <a:bodyPr/>
        <a:lstStyle/>
        <a:p>
          <a:endParaRPr lang="fr-FR"/>
        </a:p>
      </dgm:t>
    </dgm:pt>
    <dgm:pt modelId="{72DF17C9-FF82-451E-98FF-2B6128A03E98}">
      <dgm:prSet/>
      <dgm:spPr/>
      <dgm:t>
        <a:bodyPr/>
        <a:lstStyle/>
        <a:p>
          <a:r>
            <a:rPr lang="fr-FR" dirty="0">
              <a:latin typeface="Ink Free" panose="03080402000500000000" pitchFamily="66" charset="0"/>
            </a:rPr>
            <a:t>Eviter les noms ayant un type de voie (rue de la place)</a:t>
          </a:r>
        </a:p>
      </dgm:t>
    </dgm:pt>
    <dgm:pt modelId="{F536D4D4-4936-4F7B-96A1-D6E774BFC9EE}" type="parTrans" cxnId="{CD058FF7-BE88-4B64-9051-10271EDCE9C5}">
      <dgm:prSet/>
      <dgm:spPr/>
      <dgm:t>
        <a:bodyPr/>
        <a:lstStyle/>
        <a:p>
          <a:endParaRPr lang="fr-FR"/>
        </a:p>
      </dgm:t>
    </dgm:pt>
    <dgm:pt modelId="{D1DE3389-CE71-4029-AE33-AB8135E70538}" type="sibTrans" cxnId="{CD058FF7-BE88-4B64-9051-10271EDCE9C5}">
      <dgm:prSet/>
      <dgm:spPr/>
      <dgm:t>
        <a:bodyPr/>
        <a:lstStyle/>
        <a:p>
          <a:endParaRPr lang="fr-FR"/>
        </a:p>
      </dgm:t>
    </dgm:pt>
    <dgm:pt modelId="{EE552275-BA05-4902-A742-2CF6C13C7596}">
      <dgm:prSet/>
      <dgm:spPr/>
      <dgm:t>
        <a:bodyPr/>
        <a:lstStyle/>
        <a:p>
          <a:r>
            <a:rPr lang="fr-FR">
              <a:latin typeface="Ink Free" panose="03080402000500000000" pitchFamily="66" charset="0"/>
            </a:rPr>
            <a:t>Nommer toutes les voies</a:t>
          </a:r>
        </a:p>
      </dgm:t>
    </dgm:pt>
    <dgm:pt modelId="{447AC65B-9776-4921-A9E2-9C40914F1A47}" type="parTrans" cxnId="{6D33DD1D-04D9-42A8-B04B-6E26E43639F1}">
      <dgm:prSet/>
      <dgm:spPr/>
      <dgm:t>
        <a:bodyPr/>
        <a:lstStyle/>
        <a:p>
          <a:endParaRPr lang="fr-FR"/>
        </a:p>
      </dgm:t>
    </dgm:pt>
    <dgm:pt modelId="{AA41AEF4-E57D-4CCB-9F93-C1F1198017E1}" type="sibTrans" cxnId="{6D33DD1D-04D9-42A8-B04B-6E26E43639F1}">
      <dgm:prSet/>
      <dgm:spPr/>
      <dgm:t>
        <a:bodyPr/>
        <a:lstStyle/>
        <a:p>
          <a:endParaRPr lang="fr-FR"/>
        </a:p>
      </dgm:t>
    </dgm:pt>
    <dgm:pt modelId="{BF9A22F6-3468-4E7F-BB2D-14C4794CEF3F}" type="pres">
      <dgm:prSet presAssocID="{BD2FB18F-03E6-41AA-BA4C-312C55ADEE88}" presName="linearFlow" presStyleCnt="0">
        <dgm:presLayoutVars>
          <dgm:dir/>
          <dgm:animLvl val="lvl"/>
          <dgm:resizeHandles val="exact"/>
        </dgm:presLayoutVars>
      </dgm:prSet>
      <dgm:spPr/>
    </dgm:pt>
    <dgm:pt modelId="{04948C2E-1632-4B30-A8CA-F2E4176264C2}" type="pres">
      <dgm:prSet presAssocID="{C015B431-C309-4DD6-B261-90B9B653E285}" presName="composite" presStyleCnt="0"/>
      <dgm:spPr/>
    </dgm:pt>
    <dgm:pt modelId="{D88DC840-7EEE-4003-A243-C4C5DFED3AEA}" type="pres">
      <dgm:prSet presAssocID="{C015B431-C309-4DD6-B261-90B9B653E285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2C084C95-17C8-4108-9743-843DFBE48DF0}" type="pres">
      <dgm:prSet presAssocID="{C015B431-C309-4DD6-B261-90B9B653E285}" presName="descendantText" presStyleLbl="alignAcc1" presStyleIdx="0" presStyleCnt="6">
        <dgm:presLayoutVars>
          <dgm:bulletEnabled val="1"/>
        </dgm:presLayoutVars>
      </dgm:prSet>
      <dgm:spPr/>
    </dgm:pt>
    <dgm:pt modelId="{A1B6DEE6-BB55-4F96-877A-536AFA5FB357}" type="pres">
      <dgm:prSet presAssocID="{4D1BBE04-8B90-4B2D-8C0A-CA99D7DDD7E2}" presName="sp" presStyleCnt="0"/>
      <dgm:spPr/>
    </dgm:pt>
    <dgm:pt modelId="{71FD8626-F269-419C-9E83-0BC2770B7FE4}" type="pres">
      <dgm:prSet presAssocID="{E808677C-0F92-48DB-860A-40630AA1B299}" presName="composite" presStyleCnt="0"/>
      <dgm:spPr/>
    </dgm:pt>
    <dgm:pt modelId="{FE7282A5-798D-4040-BA6A-1B1E60256F77}" type="pres">
      <dgm:prSet presAssocID="{E808677C-0F92-48DB-860A-40630AA1B299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DBE98D1F-E751-48F2-BD37-B2838F5C8C43}" type="pres">
      <dgm:prSet presAssocID="{E808677C-0F92-48DB-860A-40630AA1B299}" presName="descendantText" presStyleLbl="alignAcc1" presStyleIdx="1" presStyleCnt="6">
        <dgm:presLayoutVars>
          <dgm:bulletEnabled val="1"/>
        </dgm:presLayoutVars>
      </dgm:prSet>
      <dgm:spPr/>
    </dgm:pt>
    <dgm:pt modelId="{5B502700-6F5E-4761-ADC4-CEBEC15FB7D3}" type="pres">
      <dgm:prSet presAssocID="{F19EA925-C97D-41C2-A101-15D01341B980}" presName="sp" presStyleCnt="0"/>
      <dgm:spPr/>
    </dgm:pt>
    <dgm:pt modelId="{03333EDB-641A-485D-941D-CF3F17D6B3F6}" type="pres">
      <dgm:prSet presAssocID="{AEA691FA-8F53-4DEF-986D-CD46B40235BB}" presName="composite" presStyleCnt="0"/>
      <dgm:spPr/>
    </dgm:pt>
    <dgm:pt modelId="{578C34C3-916C-40CC-B248-54804E849E80}" type="pres">
      <dgm:prSet presAssocID="{AEA691FA-8F53-4DEF-986D-CD46B40235BB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1BCBE051-6634-4DD4-93D0-98553EC88D3A}" type="pres">
      <dgm:prSet presAssocID="{AEA691FA-8F53-4DEF-986D-CD46B40235BB}" presName="descendantText" presStyleLbl="alignAcc1" presStyleIdx="2" presStyleCnt="6">
        <dgm:presLayoutVars>
          <dgm:bulletEnabled val="1"/>
        </dgm:presLayoutVars>
      </dgm:prSet>
      <dgm:spPr/>
    </dgm:pt>
    <dgm:pt modelId="{1B0030EE-12B9-4C0A-BA84-348E2625CDC4}" type="pres">
      <dgm:prSet presAssocID="{811C21A8-C22E-4F3C-B96F-90C064D05B54}" presName="sp" presStyleCnt="0"/>
      <dgm:spPr/>
    </dgm:pt>
    <dgm:pt modelId="{E3937284-EE39-4CCB-9261-9915E0CE1DCF}" type="pres">
      <dgm:prSet presAssocID="{8A1D04A7-DDC8-4DD7-B5E0-38683715F623}" presName="composite" presStyleCnt="0"/>
      <dgm:spPr/>
    </dgm:pt>
    <dgm:pt modelId="{8EDF8B2A-DA72-4511-A94C-7AA70BBB9C8F}" type="pres">
      <dgm:prSet presAssocID="{8A1D04A7-DDC8-4DD7-B5E0-38683715F623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F5489D24-B6DD-4BD0-A9E6-E517F50B968B}" type="pres">
      <dgm:prSet presAssocID="{8A1D04A7-DDC8-4DD7-B5E0-38683715F623}" presName="descendantText" presStyleLbl="alignAcc1" presStyleIdx="3" presStyleCnt="6">
        <dgm:presLayoutVars>
          <dgm:bulletEnabled val="1"/>
        </dgm:presLayoutVars>
      </dgm:prSet>
      <dgm:spPr/>
    </dgm:pt>
    <dgm:pt modelId="{3F1082C6-D827-492F-80B8-23166B98F2BD}" type="pres">
      <dgm:prSet presAssocID="{C2B377E2-03B2-43B6-8ACC-D78AEFF2DEAC}" presName="sp" presStyleCnt="0"/>
      <dgm:spPr/>
    </dgm:pt>
    <dgm:pt modelId="{E47D2A4D-2B0A-4689-8E9D-9465551791B4}" type="pres">
      <dgm:prSet presAssocID="{89B553D2-A5C0-4E3E-8635-FC8F9527631F}" presName="composite" presStyleCnt="0"/>
      <dgm:spPr/>
    </dgm:pt>
    <dgm:pt modelId="{952CD9E7-B039-42A3-B72D-699CA07F3556}" type="pres">
      <dgm:prSet presAssocID="{89B553D2-A5C0-4E3E-8635-FC8F9527631F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0F71DCD4-8137-4B9D-9395-9A0CCBED2D3E}" type="pres">
      <dgm:prSet presAssocID="{89B553D2-A5C0-4E3E-8635-FC8F9527631F}" presName="descendantText" presStyleLbl="alignAcc1" presStyleIdx="4" presStyleCnt="6">
        <dgm:presLayoutVars>
          <dgm:bulletEnabled val="1"/>
        </dgm:presLayoutVars>
      </dgm:prSet>
      <dgm:spPr/>
    </dgm:pt>
    <dgm:pt modelId="{1B2413D0-D67C-40B1-A4BB-9D2E853C57E3}" type="pres">
      <dgm:prSet presAssocID="{31A74184-AA0E-481C-A4FB-455BC9EA58D2}" presName="sp" presStyleCnt="0"/>
      <dgm:spPr/>
    </dgm:pt>
    <dgm:pt modelId="{EA934259-FD07-492E-ABD8-A7BFB8647F75}" type="pres">
      <dgm:prSet presAssocID="{35356EFB-44B5-4E67-AC6B-B0CEFFBB908A}" presName="composite" presStyleCnt="0"/>
      <dgm:spPr/>
    </dgm:pt>
    <dgm:pt modelId="{33ECCE53-4B50-4415-BF1E-32CBFD15A69C}" type="pres">
      <dgm:prSet presAssocID="{35356EFB-44B5-4E67-AC6B-B0CEFFBB908A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23CD656D-85FB-4095-B183-FF098E3D0642}" type="pres">
      <dgm:prSet presAssocID="{35356EFB-44B5-4E67-AC6B-B0CEFFBB908A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4458ED0C-5789-4D28-8166-2C1AA5B9C8CF}" srcId="{BD2FB18F-03E6-41AA-BA4C-312C55ADEE88}" destId="{E808677C-0F92-48DB-860A-40630AA1B299}" srcOrd="1" destOrd="0" parTransId="{652296AA-EE4F-483E-BA32-74B364EE2DB0}" sibTransId="{F19EA925-C97D-41C2-A101-15D01341B980}"/>
    <dgm:cxn modelId="{8DD7ED10-352E-431B-868E-4C5A19394D28}" type="presOf" srcId="{8A1D04A7-DDC8-4DD7-B5E0-38683715F623}" destId="{8EDF8B2A-DA72-4511-A94C-7AA70BBB9C8F}" srcOrd="0" destOrd="0" presId="urn:microsoft.com/office/officeart/2005/8/layout/chevron2"/>
    <dgm:cxn modelId="{20519E11-D38A-46A4-8349-99018D47CC2F}" type="presOf" srcId="{E808677C-0F92-48DB-860A-40630AA1B299}" destId="{FE7282A5-798D-4040-BA6A-1B1E60256F77}" srcOrd="0" destOrd="0" presId="urn:microsoft.com/office/officeart/2005/8/layout/chevron2"/>
    <dgm:cxn modelId="{915AD613-0EA5-442B-8DE8-01CEF79C7390}" type="presOf" srcId="{EE59B5DF-4E89-45BC-9145-89FE13874657}" destId="{1BCBE051-6634-4DD4-93D0-98553EC88D3A}" srcOrd="0" destOrd="0" presId="urn:microsoft.com/office/officeart/2005/8/layout/chevron2"/>
    <dgm:cxn modelId="{6D33DD1D-04D9-42A8-B04B-6E26E43639F1}" srcId="{35356EFB-44B5-4E67-AC6B-B0CEFFBB908A}" destId="{EE552275-BA05-4902-A742-2CF6C13C7596}" srcOrd="0" destOrd="0" parTransId="{447AC65B-9776-4921-A9E2-9C40914F1A47}" sibTransId="{AA41AEF4-E57D-4CCB-9F93-C1F1198017E1}"/>
    <dgm:cxn modelId="{1CF76D1E-2BAD-4158-8893-D1A8A06B154B}" srcId="{BD2FB18F-03E6-41AA-BA4C-312C55ADEE88}" destId="{8A1D04A7-DDC8-4DD7-B5E0-38683715F623}" srcOrd="3" destOrd="0" parTransId="{FC56E454-F3B0-4EBB-9E7C-06021207AA8F}" sibTransId="{C2B377E2-03B2-43B6-8ACC-D78AEFF2DEAC}"/>
    <dgm:cxn modelId="{1E167F20-E599-4559-8403-9FD650E55DFE}" srcId="{BD2FB18F-03E6-41AA-BA4C-312C55ADEE88}" destId="{35356EFB-44B5-4E67-AC6B-B0CEFFBB908A}" srcOrd="5" destOrd="0" parTransId="{A5374A6F-D249-4FC7-A3D0-2EFF67C8A179}" sibTransId="{31BCA783-7D20-4DE6-B1CB-383F5BFD9584}"/>
    <dgm:cxn modelId="{B3CD8F21-C173-43A8-A40C-C415CFEF7A20}" srcId="{BD2FB18F-03E6-41AA-BA4C-312C55ADEE88}" destId="{C015B431-C309-4DD6-B261-90B9B653E285}" srcOrd="0" destOrd="0" parTransId="{65C9B5DC-F170-419F-A5B6-EA5A93154AD1}" sibTransId="{4D1BBE04-8B90-4B2D-8C0A-CA99D7DDD7E2}"/>
    <dgm:cxn modelId="{B0EEAD2F-C5F1-49F3-A231-975FE8BC9CC9}" type="presOf" srcId="{371E70AC-ED43-4E8D-A4F4-AB23944A8891}" destId="{F5489D24-B6DD-4BD0-A9E6-E517F50B968B}" srcOrd="0" destOrd="0" presId="urn:microsoft.com/office/officeart/2005/8/layout/chevron2"/>
    <dgm:cxn modelId="{D7E24E62-7DD9-4BF2-B834-5C916858C5EB}" srcId="{BD2FB18F-03E6-41AA-BA4C-312C55ADEE88}" destId="{89B553D2-A5C0-4E3E-8635-FC8F9527631F}" srcOrd="4" destOrd="0" parTransId="{55247006-52C3-4255-B72A-E613A5E487B9}" sibTransId="{31A74184-AA0E-481C-A4FB-455BC9EA58D2}"/>
    <dgm:cxn modelId="{244B9869-7F2D-4066-94E2-6EEAD178E347}" type="presOf" srcId="{C015B431-C309-4DD6-B261-90B9B653E285}" destId="{D88DC840-7EEE-4003-A243-C4C5DFED3AEA}" srcOrd="0" destOrd="0" presId="urn:microsoft.com/office/officeart/2005/8/layout/chevron2"/>
    <dgm:cxn modelId="{91CA334B-99C8-41FD-8FE6-DC0F5892F7C2}" type="presOf" srcId="{72DF17C9-FF82-451E-98FF-2B6128A03E98}" destId="{0F71DCD4-8137-4B9D-9395-9A0CCBED2D3E}" srcOrd="0" destOrd="0" presId="urn:microsoft.com/office/officeart/2005/8/layout/chevron2"/>
    <dgm:cxn modelId="{1F956C74-00FA-42E9-B1BA-2C17FF98CD1C}" srcId="{BD2FB18F-03E6-41AA-BA4C-312C55ADEE88}" destId="{AEA691FA-8F53-4DEF-986D-CD46B40235BB}" srcOrd="2" destOrd="0" parTransId="{5C1FE53C-C412-4485-B57E-57815167D719}" sibTransId="{811C21A8-C22E-4F3C-B96F-90C064D05B54}"/>
    <dgm:cxn modelId="{FF1D3F75-3B87-4E5B-BE0A-0B7CA66F9107}" srcId="{8A1D04A7-DDC8-4DD7-B5E0-38683715F623}" destId="{371E70AC-ED43-4E8D-A4F4-AB23944A8891}" srcOrd="0" destOrd="0" parTransId="{484A07C8-4A2F-4D31-9710-02F8BB68B35C}" sibTransId="{96A66F7D-15E7-43EB-B6E3-5EBA4F55B67D}"/>
    <dgm:cxn modelId="{D37F6775-ABFC-4454-9A0D-48A344FC8F76}" type="presOf" srcId="{7B88B767-83FA-429C-B546-6FAFA605EFCC}" destId="{2C084C95-17C8-4108-9743-843DFBE48DF0}" srcOrd="0" destOrd="0" presId="urn:microsoft.com/office/officeart/2005/8/layout/chevron2"/>
    <dgm:cxn modelId="{6CC5D17D-F150-446A-942F-DF67BFD02F73}" type="presOf" srcId="{57876C82-7783-4F7B-990E-9E48C0E3563E}" destId="{DBE98D1F-E751-48F2-BD37-B2838F5C8C43}" srcOrd="0" destOrd="0" presId="urn:microsoft.com/office/officeart/2005/8/layout/chevron2"/>
    <dgm:cxn modelId="{B812437E-4E6B-4247-999E-BECA3437A8E5}" type="presOf" srcId="{BD2FB18F-03E6-41AA-BA4C-312C55ADEE88}" destId="{BF9A22F6-3468-4E7F-BB2D-14C4794CEF3F}" srcOrd="0" destOrd="0" presId="urn:microsoft.com/office/officeart/2005/8/layout/chevron2"/>
    <dgm:cxn modelId="{32DB078F-EB79-4D55-8EF7-FAC7EA71D59F}" type="presOf" srcId="{35356EFB-44B5-4E67-AC6B-B0CEFFBB908A}" destId="{33ECCE53-4B50-4415-BF1E-32CBFD15A69C}" srcOrd="0" destOrd="0" presId="urn:microsoft.com/office/officeart/2005/8/layout/chevron2"/>
    <dgm:cxn modelId="{3FC51F90-FC09-4EE2-8E9F-403531966758}" srcId="{C015B431-C309-4DD6-B261-90B9B653E285}" destId="{7B88B767-83FA-429C-B546-6FAFA605EFCC}" srcOrd="0" destOrd="0" parTransId="{621102FA-CDF9-491A-98F1-EE38D5FAD5C4}" sibTransId="{35815F4F-228E-4715-8FAC-01721EFC0BD0}"/>
    <dgm:cxn modelId="{E3FFF5B6-A2BA-42CA-A1BE-DC6145665842}" type="presOf" srcId="{EE552275-BA05-4902-A742-2CF6C13C7596}" destId="{23CD656D-85FB-4095-B183-FF098E3D0642}" srcOrd="0" destOrd="0" presId="urn:microsoft.com/office/officeart/2005/8/layout/chevron2"/>
    <dgm:cxn modelId="{0B5248B9-3285-463E-A7D4-58FD752A9A01}" srcId="{AEA691FA-8F53-4DEF-986D-CD46B40235BB}" destId="{EE59B5DF-4E89-45BC-9145-89FE13874657}" srcOrd="0" destOrd="0" parTransId="{8D9083AC-C857-4336-B100-66E8046360B4}" sibTransId="{7B8373A0-BA06-4F35-BA53-774A135BCCA6}"/>
    <dgm:cxn modelId="{FD70D7CC-28FC-46F9-B0C3-F5732961A286}" type="presOf" srcId="{AEA691FA-8F53-4DEF-986D-CD46B40235BB}" destId="{578C34C3-916C-40CC-B248-54804E849E80}" srcOrd="0" destOrd="0" presId="urn:microsoft.com/office/officeart/2005/8/layout/chevron2"/>
    <dgm:cxn modelId="{B7084ECE-35BE-466E-9341-E72FC4D4E3A5}" srcId="{E808677C-0F92-48DB-860A-40630AA1B299}" destId="{57876C82-7783-4F7B-990E-9E48C0E3563E}" srcOrd="0" destOrd="0" parTransId="{E91EADB1-DE66-4C6A-928B-6D836A63EC43}" sibTransId="{593AB795-5090-42CC-AA60-4E1BEFE88164}"/>
    <dgm:cxn modelId="{065D83CF-DBBA-47AA-A745-9E70AA665C0F}" type="presOf" srcId="{89B553D2-A5C0-4E3E-8635-FC8F9527631F}" destId="{952CD9E7-B039-42A3-B72D-699CA07F3556}" srcOrd="0" destOrd="0" presId="urn:microsoft.com/office/officeart/2005/8/layout/chevron2"/>
    <dgm:cxn modelId="{CD058FF7-BE88-4B64-9051-10271EDCE9C5}" srcId="{89B553D2-A5C0-4E3E-8635-FC8F9527631F}" destId="{72DF17C9-FF82-451E-98FF-2B6128A03E98}" srcOrd="0" destOrd="0" parTransId="{F536D4D4-4936-4F7B-96A1-D6E774BFC9EE}" sibTransId="{D1DE3389-CE71-4029-AE33-AB8135E70538}"/>
    <dgm:cxn modelId="{F7F46AB5-73F1-4E4C-81C8-8C9E68BC8F45}" type="presParOf" srcId="{BF9A22F6-3468-4E7F-BB2D-14C4794CEF3F}" destId="{04948C2E-1632-4B30-A8CA-F2E4176264C2}" srcOrd="0" destOrd="0" presId="urn:microsoft.com/office/officeart/2005/8/layout/chevron2"/>
    <dgm:cxn modelId="{2BDB29BA-92F5-4CDC-9DF3-901420A846E3}" type="presParOf" srcId="{04948C2E-1632-4B30-A8CA-F2E4176264C2}" destId="{D88DC840-7EEE-4003-A243-C4C5DFED3AEA}" srcOrd="0" destOrd="0" presId="urn:microsoft.com/office/officeart/2005/8/layout/chevron2"/>
    <dgm:cxn modelId="{C860A4A9-5961-4929-9079-DE6538D61B1A}" type="presParOf" srcId="{04948C2E-1632-4B30-A8CA-F2E4176264C2}" destId="{2C084C95-17C8-4108-9743-843DFBE48DF0}" srcOrd="1" destOrd="0" presId="urn:microsoft.com/office/officeart/2005/8/layout/chevron2"/>
    <dgm:cxn modelId="{C145FBD5-9740-4A04-AC3E-9E87E3B0E5A6}" type="presParOf" srcId="{BF9A22F6-3468-4E7F-BB2D-14C4794CEF3F}" destId="{A1B6DEE6-BB55-4F96-877A-536AFA5FB357}" srcOrd="1" destOrd="0" presId="urn:microsoft.com/office/officeart/2005/8/layout/chevron2"/>
    <dgm:cxn modelId="{16DFD38D-EF02-444B-9E17-FEECB38639C9}" type="presParOf" srcId="{BF9A22F6-3468-4E7F-BB2D-14C4794CEF3F}" destId="{71FD8626-F269-419C-9E83-0BC2770B7FE4}" srcOrd="2" destOrd="0" presId="urn:microsoft.com/office/officeart/2005/8/layout/chevron2"/>
    <dgm:cxn modelId="{B3D2ACAC-AA96-4098-9E55-36D98F0860CC}" type="presParOf" srcId="{71FD8626-F269-419C-9E83-0BC2770B7FE4}" destId="{FE7282A5-798D-4040-BA6A-1B1E60256F77}" srcOrd="0" destOrd="0" presId="urn:microsoft.com/office/officeart/2005/8/layout/chevron2"/>
    <dgm:cxn modelId="{8BDE2B1D-08E3-43D6-B890-5301E2BFD854}" type="presParOf" srcId="{71FD8626-F269-419C-9E83-0BC2770B7FE4}" destId="{DBE98D1F-E751-48F2-BD37-B2838F5C8C43}" srcOrd="1" destOrd="0" presId="urn:microsoft.com/office/officeart/2005/8/layout/chevron2"/>
    <dgm:cxn modelId="{922BF13A-7A8E-499C-B85A-54A1A73A32B2}" type="presParOf" srcId="{BF9A22F6-3468-4E7F-BB2D-14C4794CEF3F}" destId="{5B502700-6F5E-4761-ADC4-CEBEC15FB7D3}" srcOrd="3" destOrd="0" presId="urn:microsoft.com/office/officeart/2005/8/layout/chevron2"/>
    <dgm:cxn modelId="{01217311-3D35-4EF4-980B-D27367342B02}" type="presParOf" srcId="{BF9A22F6-3468-4E7F-BB2D-14C4794CEF3F}" destId="{03333EDB-641A-485D-941D-CF3F17D6B3F6}" srcOrd="4" destOrd="0" presId="urn:microsoft.com/office/officeart/2005/8/layout/chevron2"/>
    <dgm:cxn modelId="{6B0A40FD-07D2-47F5-8571-EA7879FE42E9}" type="presParOf" srcId="{03333EDB-641A-485D-941D-CF3F17D6B3F6}" destId="{578C34C3-916C-40CC-B248-54804E849E80}" srcOrd="0" destOrd="0" presId="urn:microsoft.com/office/officeart/2005/8/layout/chevron2"/>
    <dgm:cxn modelId="{F26F5920-055C-4E0B-B444-7A1E97AAB931}" type="presParOf" srcId="{03333EDB-641A-485D-941D-CF3F17D6B3F6}" destId="{1BCBE051-6634-4DD4-93D0-98553EC88D3A}" srcOrd="1" destOrd="0" presId="urn:microsoft.com/office/officeart/2005/8/layout/chevron2"/>
    <dgm:cxn modelId="{9ECDF63C-2C48-492F-8132-2225199B4C06}" type="presParOf" srcId="{BF9A22F6-3468-4E7F-BB2D-14C4794CEF3F}" destId="{1B0030EE-12B9-4C0A-BA84-348E2625CDC4}" srcOrd="5" destOrd="0" presId="urn:microsoft.com/office/officeart/2005/8/layout/chevron2"/>
    <dgm:cxn modelId="{4199EEF3-2B08-445D-82DB-C7280C51CC33}" type="presParOf" srcId="{BF9A22F6-3468-4E7F-BB2D-14C4794CEF3F}" destId="{E3937284-EE39-4CCB-9261-9915E0CE1DCF}" srcOrd="6" destOrd="0" presId="urn:microsoft.com/office/officeart/2005/8/layout/chevron2"/>
    <dgm:cxn modelId="{35D814A6-3B6D-4FF6-AE04-7BF445C85B9F}" type="presParOf" srcId="{E3937284-EE39-4CCB-9261-9915E0CE1DCF}" destId="{8EDF8B2A-DA72-4511-A94C-7AA70BBB9C8F}" srcOrd="0" destOrd="0" presId="urn:microsoft.com/office/officeart/2005/8/layout/chevron2"/>
    <dgm:cxn modelId="{D437D121-00C4-427B-AC98-65358BB20EEF}" type="presParOf" srcId="{E3937284-EE39-4CCB-9261-9915E0CE1DCF}" destId="{F5489D24-B6DD-4BD0-A9E6-E517F50B968B}" srcOrd="1" destOrd="0" presId="urn:microsoft.com/office/officeart/2005/8/layout/chevron2"/>
    <dgm:cxn modelId="{50B5A4C8-44E1-4F68-A30C-4A638B894030}" type="presParOf" srcId="{BF9A22F6-3468-4E7F-BB2D-14C4794CEF3F}" destId="{3F1082C6-D827-492F-80B8-23166B98F2BD}" srcOrd="7" destOrd="0" presId="urn:microsoft.com/office/officeart/2005/8/layout/chevron2"/>
    <dgm:cxn modelId="{DF3DED29-FEAA-4ED4-A6CE-BB78C8DCCDF3}" type="presParOf" srcId="{BF9A22F6-3468-4E7F-BB2D-14C4794CEF3F}" destId="{E47D2A4D-2B0A-4689-8E9D-9465551791B4}" srcOrd="8" destOrd="0" presId="urn:microsoft.com/office/officeart/2005/8/layout/chevron2"/>
    <dgm:cxn modelId="{52CDB59C-0DA0-4297-9CCB-84A18D1A82A0}" type="presParOf" srcId="{E47D2A4D-2B0A-4689-8E9D-9465551791B4}" destId="{952CD9E7-B039-42A3-B72D-699CA07F3556}" srcOrd="0" destOrd="0" presId="urn:microsoft.com/office/officeart/2005/8/layout/chevron2"/>
    <dgm:cxn modelId="{2E79228C-DF01-4595-B402-5B3CCE06818F}" type="presParOf" srcId="{E47D2A4D-2B0A-4689-8E9D-9465551791B4}" destId="{0F71DCD4-8137-4B9D-9395-9A0CCBED2D3E}" srcOrd="1" destOrd="0" presId="urn:microsoft.com/office/officeart/2005/8/layout/chevron2"/>
    <dgm:cxn modelId="{ADA6EBC7-5C48-4F28-8F7B-BBF526A54433}" type="presParOf" srcId="{BF9A22F6-3468-4E7F-BB2D-14C4794CEF3F}" destId="{1B2413D0-D67C-40B1-A4BB-9D2E853C57E3}" srcOrd="9" destOrd="0" presId="urn:microsoft.com/office/officeart/2005/8/layout/chevron2"/>
    <dgm:cxn modelId="{30844AA1-A563-4765-8C71-E305CBEB4B6C}" type="presParOf" srcId="{BF9A22F6-3468-4E7F-BB2D-14C4794CEF3F}" destId="{EA934259-FD07-492E-ABD8-A7BFB8647F75}" srcOrd="10" destOrd="0" presId="urn:microsoft.com/office/officeart/2005/8/layout/chevron2"/>
    <dgm:cxn modelId="{34AE7091-C69A-47C3-B342-2383F12C74D6}" type="presParOf" srcId="{EA934259-FD07-492E-ABD8-A7BFB8647F75}" destId="{33ECCE53-4B50-4415-BF1E-32CBFD15A69C}" srcOrd="0" destOrd="0" presId="urn:microsoft.com/office/officeart/2005/8/layout/chevron2"/>
    <dgm:cxn modelId="{15297621-FF21-40A2-AFA1-9987B028823A}" type="presParOf" srcId="{EA934259-FD07-492E-ABD8-A7BFB8647F75}" destId="{23CD656D-85FB-4095-B183-FF098E3D064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des Pradeaux 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Saint Martin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de la Cure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F5D589B8-690A-44CB-AE2A-FB1728D7AD2F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de chez Thomas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A09C090F-728E-4B87-9C95-7204F4170435}" type="parTrans" cxnId="{A9DA2569-9F1B-4627-8E8D-96FF32CCD2C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1E62BD3-BBA4-454B-93E2-D5042B294594}" type="sibTrans" cxnId="{A9DA2569-9F1B-4627-8E8D-96FF32CCD2C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7BDF901-9D81-417D-87F8-763A0A757E8B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Place de la Mairie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B7CDA218-B3CF-4468-8833-717F7BE7DE78}" type="parTrans" cxnId="{AE19BECA-EC62-449D-AE90-52D911A25BAA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2A4B992-F848-40CE-9F3D-02FDEFADF8CF}" type="sibTrans" cxnId="{AE19BECA-EC62-449D-AE90-52D911A25BAA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CEF6A07D-E276-4B75-913D-D496DF58C41B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B7587385-3B57-48FF-89ED-B04207D486A9}" type="pres">
      <dgm:prSet presAssocID="{C9659458-D1A9-4483-B766-F412B2A78707}" presName="parenttextcomposite" presStyleCnt="0"/>
      <dgm:spPr/>
    </dgm:pt>
    <dgm:pt modelId="{45FD65CD-438F-4D23-B21D-F4A7218DAB61}" type="pres">
      <dgm:prSet presAssocID="{C9659458-D1A9-4483-B766-F412B2A78707}" presName="parenttext" presStyleLbl="revTx" presStyleIdx="0" presStyleCnt="5">
        <dgm:presLayoutVars>
          <dgm:chMax/>
          <dgm:chPref val="2"/>
          <dgm:bulletEnabled val="1"/>
        </dgm:presLayoutVars>
      </dgm:prSet>
      <dgm:spPr/>
    </dgm:pt>
    <dgm:pt modelId="{DC32227D-34F9-4D91-8A17-AEBE53896963}" type="pres">
      <dgm:prSet presAssocID="{C9659458-D1A9-4483-B766-F412B2A78707}" presName="parallelogramComposite" presStyleCnt="0"/>
      <dgm:spPr/>
    </dgm:pt>
    <dgm:pt modelId="{8087A153-A858-446A-9BCE-6B155422A3C2}" type="pres">
      <dgm:prSet presAssocID="{C9659458-D1A9-4483-B766-F412B2A78707}" presName="parallelogram1" presStyleLbl="alignNode1" presStyleIdx="0" presStyleCnt="35"/>
      <dgm:spPr/>
    </dgm:pt>
    <dgm:pt modelId="{4B59E096-F0B7-46CD-B0ED-378F08994C8F}" type="pres">
      <dgm:prSet presAssocID="{C9659458-D1A9-4483-B766-F412B2A78707}" presName="parallelogram2" presStyleLbl="alignNode1" presStyleIdx="1" presStyleCnt="35"/>
      <dgm:spPr/>
    </dgm:pt>
    <dgm:pt modelId="{61D82EF0-7AA2-48CF-B2A4-4344392C35E4}" type="pres">
      <dgm:prSet presAssocID="{C9659458-D1A9-4483-B766-F412B2A78707}" presName="parallelogram3" presStyleLbl="alignNode1" presStyleIdx="2" presStyleCnt="35"/>
      <dgm:spPr/>
    </dgm:pt>
    <dgm:pt modelId="{BA41417C-5167-4F69-ABF9-4A6A7C3BB2C7}" type="pres">
      <dgm:prSet presAssocID="{C9659458-D1A9-4483-B766-F412B2A78707}" presName="parallelogram4" presStyleLbl="alignNode1" presStyleIdx="3" presStyleCnt="35"/>
      <dgm:spPr/>
    </dgm:pt>
    <dgm:pt modelId="{88909F6E-63B6-4ED8-BE67-8AE071862288}" type="pres">
      <dgm:prSet presAssocID="{C9659458-D1A9-4483-B766-F412B2A78707}" presName="parallelogram5" presStyleLbl="alignNode1" presStyleIdx="4" presStyleCnt="35"/>
      <dgm:spPr/>
    </dgm:pt>
    <dgm:pt modelId="{6D67CDDB-C58B-4F80-82AC-FB62D2AE1A5E}" type="pres">
      <dgm:prSet presAssocID="{C9659458-D1A9-4483-B766-F412B2A78707}" presName="parallelogram6" presStyleLbl="alignNode1" presStyleIdx="5" presStyleCnt="35"/>
      <dgm:spPr/>
    </dgm:pt>
    <dgm:pt modelId="{98713CF2-84CB-4D89-80CD-8C0CEFCECB70}" type="pres">
      <dgm:prSet presAssocID="{C9659458-D1A9-4483-B766-F412B2A78707}" presName="parallelogram7" presStyleLbl="alignNode1" presStyleIdx="6" presStyleCnt="35"/>
      <dgm:spPr/>
    </dgm:pt>
    <dgm:pt modelId="{B8A30582-967B-402A-B7BD-C5BCBAC2F317}" type="pres">
      <dgm:prSet presAssocID="{A54D2589-907B-4FD2-8F5F-2AFEEA99EE59}" presName="sibTrans" presStyleCnt="0"/>
      <dgm:spPr/>
    </dgm:pt>
    <dgm:pt modelId="{2B006ACE-8727-45A1-B268-47320CE09361}" type="pres">
      <dgm:prSet presAssocID="{BE697D80-422D-4D03-95BB-41241FB653DB}" presName="parenttextcomposite" presStyleCnt="0"/>
      <dgm:spPr/>
    </dgm:pt>
    <dgm:pt modelId="{4B72642D-C1B0-43D1-8C4B-936D53B18768}" type="pres">
      <dgm:prSet presAssocID="{BE697D80-422D-4D03-95BB-41241FB653DB}" presName="parenttext" presStyleLbl="revTx" presStyleIdx="1" presStyleCnt="5">
        <dgm:presLayoutVars>
          <dgm:chMax/>
          <dgm:chPref val="2"/>
          <dgm:bulletEnabled val="1"/>
        </dgm:presLayoutVars>
      </dgm:prSet>
      <dgm:spPr/>
    </dgm:pt>
    <dgm:pt modelId="{9E70730E-DF18-4BFD-8488-3481BF1A2368}" type="pres">
      <dgm:prSet presAssocID="{BE697D80-422D-4D03-95BB-41241FB653DB}" presName="parallelogramComposite" presStyleCnt="0"/>
      <dgm:spPr/>
    </dgm:pt>
    <dgm:pt modelId="{66AC6B94-778F-4539-9B87-D927AF35A7F0}" type="pres">
      <dgm:prSet presAssocID="{BE697D80-422D-4D03-95BB-41241FB653DB}" presName="parallelogram1" presStyleLbl="alignNode1" presStyleIdx="7" presStyleCnt="35"/>
      <dgm:spPr/>
    </dgm:pt>
    <dgm:pt modelId="{4377368D-8D71-4D3C-B07F-2C5A47EF8F39}" type="pres">
      <dgm:prSet presAssocID="{BE697D80-422D-4D03-95BB-41241FB653DB}" presName="parallelogram2" presStyleLbl="alignNode1" presStyleIdx="8" presStyleCnt="35"/>
      <dgm:spPr/>
    </dgm:pt>
    <dgm:pt modelId="{263D37DE-6532-41BC-ACE6-D5EABE427EF0}" type="pres">
      <dgm:prSet presAssocID="{BE697D80-422D-4D03-95BB-41241FB653DB}" presName="parallelogram3" presStyleLbl="alignNode1" presStyleIdx="9" presStyleCnt="35"/>
      <dgm:spPr/>
    </dgm:pt>
    <dgm:pt modelId="{8968E9D4-FFC0-418E-B3B1-FBD251FD386C}" type="pres">
      <dgm:prSet presAssocID="{BE697D80-422D-4D03-95BB-41241FB653DB}" presName="parallelogram4" presStyleLbl="alignNode1" presStyleIdx="10" presStyleCnt="35"/>
      <dgm:spPr/>
    </dgm:pt>
    <dgm:pt modelId="{CFC942BC-38DA-4D43-855B-5A9A0A73134A}" type="pres">
      <dgm:prSet presAssocID="{BE697D80-422D-4D03-95BB-41241FB653DB}" presName="parallelogram5" presStyleLbl="alignNode1" presStyleIdx="11" presStyleCnt="35"/>
      <dgm:spPr/>
    </dgm:pt>
    <dgm:pt modelId="{E4077351-3FE0-43BB-AAD0-0DB5E1DAB7FC}" type="pres">
      <dgm:prSet presAssocID="{BE697D80-422D-4D03-95BB-41241FB653DB}" presName="parallelogram6" presStyleLbl="alignNode1" presStyleIdx="12" presStyleCnt="35"/>
      <dgm:spPr/>
    </dgm:pt>
    <dgm:pt modelId="{6D3E326E-BB24-4185-A309-C8401BAD2FA7}" type="pres">
      <dgm:prSet presAssocID="{BE697D80-422D-4D03-95BB-41241FB653DB}" presName="parallelogram7" presStyleLbl="alignNode1" presStyleIdx="13" presStyleCnt="35"/>
      <dgm:spPr/>
    </dgm:pt>
    <dgm:pt modelId="{BD1B613D-8C65-4CB8-A272-A8E2C21E9A03}" type="pres">
      <dgm:prSet presAssocID="{BBC454E0-1937-4721-9EB9-55630BFE09F4}" presName="sibTrans" presStyleCnt="0"/>
      <dgm:spPr/>
    </dgm:pt>
    <dgm:pt modelId="{60DF21E6-C18A-445E-816D-94FE3CF1ACA6}" type="pres">
      <dgm:prSet presAssocID="{53D507E0-9971-4582-8199-6B4F43F53522}" presName="parenttextcomposite" presStyleCnt="0"/>
      <dgm:spPr/>
    </dgm:pt>
    <dgm:pt modelId="{38FB5011-7BDC-46DE-B073-78080E8C9906}" type="pres">
      <dgm:prSet presAssocID="{53D507E0-9971-4582-8199-6B4F43F53522}" presName="parenttext" presStyleLbl="revTx" presStyleIdx="2" presStyleCnt="5">
        <dgm:presLayoutVars>
          <dgm:chMax/>
          <dgm:chPref val="2"/>
          <dgm:bulletEnabled val="1"/>
        </dgm:presLayoutVars>
      </dgm:prSet>
      <dgm:spPr/>
    </dgm:pt>
    <dgm:pt modelId="{D822F42C-B35F-41D8-A6CF-17C79DE38612}" type="pres">
      <dgm:prSet presAssocID="{53D507E0-9971-4582-8199-6B4F43F53522}" presName="parallelogramComposite" presStyleCnt="0"/>
      <dgm:spPr/>
    </dgm:pt>
    <dgm:pt modelId="{802EEB70-94E9-4B53-A3E0-F186E22C48F7}" type="pres">
      <dgm:prSet presAssocID="{53D507E0-9971-4582-8199-6B4F43F53522}" presName="parallelogram1" presStyleLbl="alignNode1" presStyleIdx="14" presStyleCnt="35"/>
      <dgm:spPr/>
    </dgm:pt>
    <dgm:pt modelId="{0A1CDB30-B742-4220-BD8C-E2F60346307A}" type="pres">
      <dgm:prSet presAssocID="{53D507E0-9971-4582-8199-6B4F43F53522}" presName="parallelogram2" presStyleLbl="alignNode1" presStyleIdx="15" presStyleCnt="35"/>
      <dgm:spPr/>
    </dgm:pt>
    <dgm:pt modelId="{9974191D-B055-49FB-9FA7-33CCAA98DE0C}" type="pres">
      <dgm:prSet presAssocID="{53D507E0-9971-4582-8199-6B4F43F53522}" presName="parallelogram3" presStyleLbl="alignNode1" presStyleIdx="16" presStyleCnt="35"/>
      <dgm:spPr/>
    </dgm:pt>
    <dgm:pt modelId="{30FB1A51-3E1A-4718-8954-8EAA4F47A41B}" type="pres">
      <dgm:prSet presAssocID="{53D507E0-9971-4582-8199-6B4F43F53522}" presName="parallelogram4" presStyleLbl="alignNode1" presStyleIdx="17" presStyleCnt="35"/>
      <dgm:spPr/>
    </dgm:pt>
    <dgm:pt modelId="{FB86088E-56A9-4359-8721-D9324B996D76}" type="pres">
      <dgm:prSet presAssocID="{53D507E0-9971-4582-8199-6B4F43F53522}" presName="parallelogram5" presStyleLbl="alignNode1" presStyleIdx="18" presStyleCnt="35"/>
      <dgm:spPr/>
    </dgm:pt>
    <dgm:pt modelId="{6655358A-10A5-42A4-854E-D8441B1F21DE}" type="pres">
      <dgm:prSet presAssocID="{53D507E0-9971-4582-8199-6B4F43F53522}" presName="parallelogram6" presStyleLbl="alignNode1" presStyleIdx="19" presStyleCnt="35"/>
      <dgm:spPr/>
    </dgm:pt>
    <dgm:pt modelId="{1F6E07BD-93B6-4A6F-88E7-1E68A37A2673}" type="pres">
      <dgm:prSet presAssocID="{53D507E0-9971-4582-8199-6B4F43F53522}" presName="parallelogram7" presStyleLbl="alignNode1" presStyleIdx="20" presStyleCnt="35"/>
      <dgm:spPr/>
    </dgm:pt>
    <dgm:pt modelId="{DA57244C-E7CB-419E-B2D0-F4F42D7AACCC}" type="pres">
      <dgm:prSet presAssocID="{EA4D2E18-F04C-4E35-915E-7D95C87133FB}" presName="sibTrans" presStyleCnt="0"/>
      <dgm:spPr/>
    </dgm:pt>
    <dgm:pt modelId="{0AAFE813-9006-4FC1-A9C7-B22E19D740E6}" type="pres">
      <dgm:prSet presAssocID="{F5D589B8-690A-44CB-AE2A-FB1728D7AD2F}" presName="parenttextcomposite" presStyleCnt="0"/>
      <dgm:spPr/>
    </dgm:pt>
    <dgm:pt modelId="{F56FDCA2-D336-4650-A7B1-51F193CBB0B9}" type="pres">
      <dgm:prSet presAssocID="{F5D589B8-690A-44CB-AE2A-FB1728D7AD2F}" presName="parenttext" presStyleLbl="revTx" presStyleIdx="3" presStyleCnt="5">
        <dgm:presLayoutVars>
          <dgm:chMax/>
          <dgm:chPref val="2"/>
          <dgm:bulletEnabled val="1"/>
        </dgm:presLayoutVars>
      </dgm:prSet>
      <dgm:spPr/>
    </dgm:pt>
    <dgm:pt modelId="{C182737B-5DDD-4D9C-A28E-16F8F25EB9E8}" type="pres">
      <dgm:prSet presAssocID="{F5D589B8-690A-44CB-AE2A-FB1728D7AD2F}" presName="parallelogramComposite" presStyleCnt="0"/>
      <dgm:spPr/>
    </dgm:pt>
    <dgm:pt modelId="{AC17D8EA-B4C4-4811-8160-C762A2DEBE81}" type="pres">
      <dgm:prSet presAssocID="{F5D589B8-690A-44CB-AE2A-FB1728D7AD2F}" presName="parallelogram1" presStyleLbl="alignNode1" presStyleIdx="21" presStyleCnt="35"/>
      <dgm:spPr/>
    </dgm:pt>
    <dgm:pt modelId="{57CB9884-087F-4544-9AE4-6AFDD620BA6E}" type="pres">
      <dgm:prSet presAssocID="{F5D589B8-690A-44CB-AE2A-FB1728D7AD2F}" presName="parallelogram2" presStyleLbl="alignNode1" presStyleIdx="22" presStyleCnt="35"/>
      <dgm:spPr/>
    </dgm:pt>
    <dgm:pt modelId="{424F4ADA-CC7F-4DB2-B4F1-9B847B02D7EC}" type="pres">
      <dgm:prSet presAssocID="{F5D589B8-690A-44CB-AE2A-FB1728D7AD2F}" presName="parallelogram3" presStyleLbl="alignNode1" presStyleIdx="23" presStyleCnt="35"/>
      <dgm:spPr/>
    </dgm:pt>
    <dgm:pt modelId="{5F866BC5-3C6C-46A6-B2FB-C8AC63474C2E}" type="pres">
      <dgm:prSet presAssocID="{F5D589B8-690A-44CB-AE2A-FB1728D7AD2F}" presName="parallelogram4" presStyleLbl="alignNode1" presStyleIdx="24" presStyleCnt="35"/>
      <dgm:spPr/>
    </dgm:pt>
    <dgm:pt modelId="{ABD1EB62-D2EA-4104-BDD3-7A0C3F7F2B22}" type="pres">
      <dgm:prSet presAssocID="{F5D589B8-690A-44CB-AE2A-FB1728D7AD2F}" presName="parallelogram5" presStyleLbl="alignNode1" presStyleIdx="25" presStyleCnt="35"/>
      <dgm:spPr/>
    </dgm:pt>
    <dgm:pt modelId="{D6A8126B-04CF-4B10-ADE0-AB0DF4FACCD3}" type="pres">
      <dgm:prSet presAssocID="{F5D589B8-690A-44CB-AE2A-FB1728D7AD2F}" presName="parallelogram6" presStyleLbl="alignNode1" presStyleIdx="26" presStyleCnt="35"/>
      <dgm:spPr/>
    </dgm:pt>
    <dgm:pt modelId="{BB3CE6D1-D0B5-48B9-B62D-91E6CC59E486}" type="pres">
      <dgm:prSet presAssocID="{F5D589B8-690A-44CB-AE2A-FB1728D7AD2F}" presName="parallelogram7" presStyleLbl="alignNode1" presStyleIdx="27" presStyleCnt="35"/>
      <dgm:spPr/>
    </dgm:pt>
    <dgm:pt modelId="{6F26977B-25D6-479F-9B79-2F79D0DFDCD2}" type="pres">
      <dgm:prSet presAssocID="{E1E62BD3-BBA4-454B-93E2-D5042B294594}" presName="sibTrans" presStyleCnt="0"/>
      <dgm:spPr/>
    </dgm:pt>
    <dgm:pt modelId="{6DF978C4-9B18-4AE1-8F11-F0E8520B9100}" type="pres">
      <dgm:prSet presAssocID="{A7BDF901-9D81-417D-87F8-763A0A757E8B}" presName="parenttextcomposite" presStyleCnt="0"/>
      <dgm:spPr/>
    </dgm:pt>
    <dgm:pt modelId="{96511DB5-1A3D-4CC4-95F9-E210AD461068}" type="pres">
      <dgm:prSet presAssocID="{A7BDF901-9D81-417D-87F8-763A0A757E8B}" presName="parenttext" presStyleLbl="revTx" presStyleIdx="4" presStyleCnt="5">
        <dgm:presLayoutVars>
          <dgm:chMax/>
          <dgm:chPref val="2"/>
          <dgm:bulletEnabled val="1"/>
        </dgm:presLayoutVars>
      </dgm:prSet>
      <dgm:spPr/>
    </dgm:pt>
    <dgm:pt modelId="{9137162A-1BF2-486F-8C47-36FC526E737E}" type="pres">
      <dgm:prSet presAssocID="{A7BDF901-9D81-417D-87F8-763A0A757E8B}" presName="parallelogramComposite" presStyleCnt="0"/>
      <dgm:spPr/>
    </dgm:pt>
    <dgm:pt modelId="{FC5872C7-2E70-4B2B-AAC8-B12DB4299076}" type="pres">
      <dgm:prSet presAssocID="{A7BDF901-9D81-417D-87F8-763A0A757E8B}" presName="parallelogram1" presStyleLbl="alignNode1" presStyleIdx="28" presStyleCnt="35"/>
      <dgm:spPr/>
    </dgm:pt>
    <dgm:pt modelId="{ED4314A8-645A-458B-8BB5-FC69A69F2761}" type="pres">
      <dgm:prSet presAssocID="{A7BDF901-9D81-417D-87F8-763A0A757E8B}" presName="parallelogram2" presStyleLbl="alignNode1" presStyleIdx="29" presStyleCnt="35"/>
      <dgm:spPr/>
    </dgm:pt>
    <dgm:pt modelId="{83559161-7CC1-4B9A-8F74-393A1D9E0F7E}" type="pres">
      <dgm:prSet presAssocID="{A7BDF901-9D81-417D-87F8-763A0A757E8B}" presName="parallelogram3" presStyleLbl="alignNode1" presStyleIdx="30" presStyleCnt="35"/>
      <dgm:spPr/>
    </dgm:pt>
    <dgm:pt modelId="{B6A626C1-E7B1-4972-A101-80BBBCE0642B}" type="pres">
      <dgm:prSet presAssocID="{A7BDF901-9D81-417D-87F8-763A0A757E8B}" presName="parallelogram4" presStyleLbl="alignNode1" presStyleIdx="31" presStyleCnt="35"/>
      <dgm:spPr/>
    </dgm:pt>
    <dgm:pt modelId="{77C2F160-38D5-4DB0-8C0B-106CA3FDD69F}" type="pres">
      <dgm:prSet presAssocID="{A7BDF901-9D81-417D-87F8-763A0A757E8B}" presName="parallelogram5" presStyleLbl="alignNode1" presStyleIdx="32" presStyleCnt="35"/>
      <dgm:spPr/>
    </dgm:pt>
    <dgm:pt modelId="{C6F1D009-72FF-4BEA-9CA2-03C9C43E3A2B}" type="pres">
      <dgm:prSet presAssocID="{A7BDF901-9D81-417D-87F8-763A0A757E8B}" presName="parallelogram6" presStyleLbl="alignNode1" presStyleIdx="33" presStyleCnt="35"/>
      <dgm:spPr/>
    </dgm:pt>
    <dgm:pt modelId="{9D6185F4-8655-429D-B5EC-E54EB9AE29BA}" type="pres">
      <dgm:prSet presAssocID="{A7BDF901-9D81-417D-87F8-763A0A757E8B}" presName="parallelogram7" presStyleLbl="alignNode1" presStyleIdx="34" presStyleCnt="35"/>
      <dgm:spPr/>
    </dgm:pt>
  </dgm:ptLst>
  <dgm:cxnLst>
    <dgm:cxn modelId="{53D92B05-DE44-4140-B9A8-6D320991E122}" type="presOf" srcId="{F5D589B8-690A-44CB-AE2A-FB1728D7AD2F}" destId="{F56FDCA2-D336-4650-A7B1-51F193CBB0B9}" srcOrd="0" destOrd="0" presId="urn:microsoft.com/office/officeart/2008/layout/VerticalAccentList"/>
    <dgm:cxn modelId="{6CBEAE0D-AE2E-4065-9780-F76DF840F9F1}" type="presOf" srcId="{CB50A1FF-1F4D-42B3-B792-680D7E84F0B8}" destId="{CEF6A07D-E276-4B75-913D-D496DF58C41B}" srcOrd="0" destOrd="0" presId="urn:microsoft.com/office/officeart/2008/layout/VerticalAccentList"/>
    <dgm:cxn modelId="{089E143A-CEA7-49FE-88A0-BD1930771DC0}" type="presOf" srcId="{A7BDF901-9D81-417D-87F8-763A0A757E8B}" destId="{96511DB5-1A3D-4CC4-95F9-E210AD461068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BA473C3E-F719-4062-8362-1EA3B620B06A}" type="presOf" srcId="{C9659458-D1A9-4483-B766-F412B2A78707}" destId="{45FD65CD-438F-4D23-B21D-F4A7218DAB61}" srcOrd="0" destOrd="0" presId="urn:microsoft.com/office/officeart/2008/layout/VerticalAccentList"/>
    <dgm:cxn modelId="{DB928267-1E83-48A2-A3E2-8AF31A36B6E5}" type="presOf" srcId="{BE697D80-422D-4D03-95BB-41241FB653DB}" destId="{4B72642D-C1B0-43D1-8C4B-936D53B18768}" srcOrd="0" destOrd="0" presId="urn:microsoft.com/office/officeart/2008/layout/VerticalAccentList"/>
    <dgm:cxn modelId="{A9DA2569-9F1B-4627-8E8D-96FF32CCD2C3}" srcId="{CB50A1FF-1F4D-42B3-B792-680D7E84F0B8}" destId="{F5D589B8-690A-44CB-AE2A-FB1728D7AD2F}" srcOrd="3" destOrd="0" parTransId="{A09C090F-728E-4B87-9C95-7204F4170435}" sibTransId="{E1E62BD3-BBA4-454B-93E2-D5042B294594}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DE4CCE8A-3713-4FBE-AEA3-BB9AB26779C1}" type="presOf" srcId="{53D507E0-9971-4582-8199-6B4F43F53522}" destId="{38FB5011-7BDC-46DE-B073-78080E8C9906}" srcOrd="0" destOrd="0" presId="urn:microsoft.com/office/officeart/2008/layout/VerticalAccentList"/>
    <dgm:cxn modelId="{AE19BECA-EC62-449D-AE90-52D911A25BAA}" srcId="{CB50A1FF-1F4D-42B3-B792-680D7E84F0B8}" destId="{A7BDF901-9D81-417D-87F8-763A0A757E8B}" srcOrd="4" destOrd="0" parTransId="{B7CDA218-B3CF-4468-8833-717F7BE7DE78}" sibTransId="{A2A4B992-F848-40CE-9F3D-02FDEFADF8CF}"/>
    <dgm:cxn modelId="{F2CEF06C-937E-4C0E-AC69-36358DCF1EB5}" type="presParOf" srcId="{CEF6A07D-E276-4B75-913D-D496DF58C41B}" destId="{B7587385-3B57-48FF-89ED-B04207D486A9}" srcOrd="0" destOrd="0" presId="urn:microsoft.com/office/officeart/2008/layout/VerticalAccentList"/>
    <dgm:cxn modelId="{C58BEC9D-A252-41D0-BA1C-41B100B25213}" type="presParOf" srcId="{B7587385-3B57-48FF-89ED-B04207D486A9}" destId="{45FD65CD-438F-4D23-B21D-F4A7218DAB61}" srcOrd="0" destOrd="0" presId="urn:microsoft.com/office/officeart/2008/layout/VerticalAccentList"/>
    <dgm:cxn modelId="{6F170B0E-F023-4AE6-A102-1EFDAAC962CD}" type="presParOf" srcId="{CEF6A07D-E276-4B75-913D-D496DF58C41B}" destId="{DC32227D-34F9-4D91-8A17-AEBE53896963}" srcOrd="1" destOrd="0" presId="urn:microsoft.com/office/officeart/2008/layout/VerticalAccentList"/>
    <dgm:cxn modelId="{0EC0F8C0-2DF9-4C01-B755-24946208E4C6}" type="presParOf" srcId="{DC32227D-34F9-4D91-8A17-AEBE53896963}" destId="{8087A153-A858-446A-9BCE-6B155422A3C2}" srcOrd="0" destOrd="0" presId="urn:microsoft.com/office/officeart/2008/layout/VerticalAccentList"/>
    <dgm:cxn modelId="{169D56F4-62D2-4F28-84EC-B22C11ED0EF1}" type="presParOf" srcId="{DC32227D-34F9-4D91-8A17-AEBE53896963}" destId="{4B59E096-F0B7-46CD-B0ED-378F08994C8F}" srcOrd="1" destOrd="0" presId="urn:microsoft.com/office/officeart/2008/layout/VerticalAccentList"/>
    <dgm:cxn modelId="{4A457E89-4D0F-4B03-9C88-1150A64E8F45}" type="presParOf" srcId="{DC32227D-34F9-4D91-8A17-AEBE53896963}" destId="{61D82EF0-7AA2-48CF-B2A4-4344392C35E4}" srcOrd="2" destOrd="0" presId="urn:microsoft.com/office/officeart/2008/layout/VerticalAccentList"/>
    <dgm:cxn modelId="{D37E172D-248C-4A4D-9149-2FC048AFE2CE}" type="presParOf" srcId="{DC32227D-34F9-4D91-8A17-AEBE53896963}" destId="{BA41417C-5167-4F69-ABF9-4A6A7C3BB2C7}" srcOrd="3" destOrd="0" presId="urn:microsoft.com/office/officeart/2008/layout/VerticalAccentList"/>
    <dgm:cxn modelId="{81F8BE74-A4A5-4CA8-B69E-651D1329D8C0}" type="presParOf" srcId="{DC32227D-34F9-4D91-8A17-AEBE53896963}" destId="{88909F6E-63B6-4ED8-BE67-8AE071862288}" srcOrd="4" destOrd="0" presId="urn:microsoft.com/office/officeart/2008/layout/VerticalAccentList"/>
    <dgm:cxn modelId="{AD72CD02-EFEB-456E-A8CF-0B1FFC469CA0}" type="presParOf" srcId="{DC32227D-34F9-4D91-8A17-AEBE53896963}" destId="{6D67CDDB-C58B-4F80-82AC-FB62D2AE1A5E}" srcOrd="5" destOrd="0" presId="urn:microsoft.com/office/officeart/2008/layout/VerticalAccentList"/>
    <dgm:cxn modelId="{56FC44C0-8CB4-49F7-8B6F-44C6BA2540CD}" type="presParOf" srcId="{DC32227D-34F9-4D91-8A17-AEBE53896963}" destId="{98713CF2-84CB-4D89-80CD-8C0CEFCECB70}" srcOrd="6" destOrd="0" presId="urn:microsoft.com/office/officeart/2008/layout/VerticalAccentList"/>
    <dgm:cxn modelId="{39BB6B18-661C-411C-9D69-E5D7DDEBC559}" type="presParOf" srcId="{CEF6A07D-E276-4B75-913D-D496DF58C41B}" destId="{B8A30582-967B-402A-B7BD-C5BCBAC2F317}" srcOrd="2" destOrd="0" presId="urn:microsoft.com/office/officeart/2008/layout/VerticalAccentList"/>
    <dgm:cxn modelId="{2979F146-FA24-4F7A-AB38-04E963A4CC6A}" type="presParOf" srcId="{CEF6A07D-E276-4B75-913D-D496DF58C41B}" destId="{2B006ACE-8727-45A1-B268-47320CE09361}" srcOrd="3" destOrd="0" presId="urn:microsoft.com/office/officeart/2008/layout/VerticalAccentList"/>
    <dgm:cxn modelId="{851B5CDA-2EDF-40AA-B9B5-207D65949B67}" type="presParOf" srcId="{2B006ACE-8727-45A1-B268-47320CE09361}" destId="{4B72642D-C1B0-43D1-8C4B-936D53B18768}" srcOrd="0" destOrd="0" presId="urn:microsoft.com/office/officeart/2008/layout/VerticalAccentList"/>
    <dgm:cxn modelId="{DA6DCD4B-522F-4412-B30C-FB632DE1768B}" type="presParOf" srcId="{CEF6A07D-E276-4B75-913D-D496DF58C41B}" destId="{9E70730E-DF18-4BFD-8488-3481BF1A2368}" srcOrd="4" destOrd="0" presId="urn:microsoft.com/office/officeart/2008/layout/VerticalAccentList"/>
    <dgm:cxn modelId="{3C9E8165-9FDC-455F-B938-BA6E997EC286}" type="presParOf" srcId="{9E70730E-DF18-4BFD-8488-3481BF1A2368}" destId="{66AC6B94-778F-4539-9B87-D927AF35A7F0}" srcOrd="0" destOrd="0" presId="urn:microsoft.com/office/officeart/2008/layout/VerticalAccentList"/>
    <dgm:cxn modelId="{BDEFFA67-CE7E-40E9-AB94-0EE7807AD31D}" type="presParOf" srcId="{9E70730E-DF18-4BFD-8488-3481BF1A2368}" destId="{4377368D-8D71-4D3C-B07F-2C5A47EF8F39}" srcOrd="1" destOrd="0" presId="urn:microsoft.com/office/officeart/2008/layout/VerticalAccentList"/>
    <dgm:cxn modelId="{7F517AF4-F764-4729-92FA-CBC17AFE1E9C}" type="presParOf" srcId="{9E70730E-DF18-4BFD-8488-3481BF1A2368}" destId="{263D37DE-6532-41BC-ACE6-D5EABE427EF0}" srcOrd="2" destOrd="0" presId="urn:microsoft.com/office/officeart/2008/layout/VerticalAccentList"/>
    <dgm:cxn modelId="{E8A474F4-3B9B-452E-A209-A727AC39C554}" type="presParOf" srcId="{9E70730E-DF18-4BFD-8488-3481BF1A2368}" destId="{8968E9D4-FFC0-418E-B3B1-FBD251FD386C}" srcOrd="3" destOrd="0" presId="urn:microsoft.com/office/officeart/2008/layout/VerticalAccentList"/>
    <dgm:cxn modelId="{13D86C98-D789-4072-9B13-3DFFBD93DE08}" type="presParOf" srcId="{9E70730E-DF18-4BFD-8488-3481BF1A2368}" destId="{CFC942BC-38DA-4D43-855B-5A9A0A73134A}" srcOrd="4" destOrd="0" presId="urn:microsoft.com/office/officeart/2008/layout/VerticalAccentList"/>
    <dgm:cxn modelId="{EA121064-B3BB-4E16-B3F5-781DA0ADFAC8}" type="presParOf" srcId="{9E70730E-DF18-4BFD-8488-3481BF1A2368}" destId="{E4077351-3FE0-43BB-AAD0-0DB5E1DAB7FC}" srcOrd="5" destOrd="0" presId="urn:microsoft.com/office/officeart/2008/layout/VerticalAccentList"/>
    <dgm:cxn modelId="{9F1C7D1F-3D77-4626-A7F2-5E190809C156}" type="presParOf" srcId="{9E70730E-DF18-4BFD-8488-3481BF1A2368}" destId="{6D3E326E-BB24-4185-A309-C8401BAD2FA7}" srcOrd="6" destOrd="0" presId="urn:microsoft.com/office/officeart/2008/layout/VerticalAccentList"/>
    <dgm:cxn modelId="{4A4DEF54-D0FE-4A85-9813-DC12A3EE1A98}" type="presParOf" srcId="{CEF6A07D-E276-4B75-913D-D496DF58C41B}" destId="{BD1B613D-8C65-4CB8-A272-A8E2C21E9A03}" srcOrd="5" destOrd="0" presId="urn:microsoft.com/office/officeart/2008/layout/VerticalAccentList"/>
    <dgm:cxn modelId="{41ECECA3-D9C1-46E3-94FE-70FD5342C88B}" type="presParOf" srcId="{CEF6A07D-E276-4B75-913D-D496DF58C41B}" destId="{60DF21E6-C18A-445E-816D-94FE3CF1ACA6}" srcOrd="6" destOrd="0" presId="urn:microsoft.com/office/officeart/2008/layout/VerticalAccentList"/>
    <dgm:cxn modelId="{08E622F9-24C6-4A4D-AFDC-E77C93E746F4}" type="presParOf" srcId="{60DF21E6-C18A-445E-816D-94FE3CF1ACA6}" destId="{38FB5011-7BDC-46DE-B073-78080E8C9906}" srcOrd="0" destOrd="0" presId="urn:microsoft.com/office/officeart/2008/layout/VerticalAccentList"/>
    <dgm:cxn modelId="{23BCB8F4-A38B-4C4C-83D2-F51506B02D3E}" type="presParOf" srcId="{CEF6A07D-E276-4B75-913D-D496DF58C41B}" destId="{D822F42C-B35F-41D8-A6CF-17C79DE38612}" srcOrd="7" destOrd="0" presId="urn:microsoft.com/office/officeart/2008/layout/VerticalAccentList"/>
    <dgm:cxn modelId="{BCAAD964-4BB9-4DCC-B084-5F24E268F6F1}" type="presParOf" srcId="{D822F42C-B35F-41D8-A6CF-17C79DE38612}" destId="{802EEB70-94E9-4B53-A3E0-F186E22C48F7}" srcOrd="0" destOrd="0" presId="urn:microsoft.com/office/officeart/2008/layout/VerticalAccentList"/>
    <dgm:cxn modelId="{37913F33-6AC3-45C8-956E-44120DE0E0B5}" type="presParOf" srcId="{D822F42C-B35F-41D8-A6CF-17C79DE38612}" destId="{0A1CDB30-B742-4220-BD8C-E2F60346307A}" srcOrd="1" destOrd="0" presId="urn:microsoft.com/office/officeart/2008/layout/VerticalAccentList"/>
    <dgm:cxn modelId="{D6927C1F-B092-49F5-B930-10BA8F509771}" type="presParOf" srcId="{D822F42C-B35F-41D8-A6CF-17C79DE38612}" destId="{9974191D-B055-49FB-9FA7-33CCAA98DE0C}" srcOrd="2" destOrd="0" presId="urn:microsoft.com/office/officeart/2008/layout/VerticalAccentList"/>
    <dgm:cxn modelId="{B0EDC11D-C2D3-4C56-AE33-219A46DFE058}" type="presParOf" srcId="{D822F42C-B35F-41D8-A6CF-17C79DE38612}" destId="{30FB1A51-3E1A-4718-8954-8EAA4F47A41B}" srcOrd="3" destOrd="0" presId="urn:microsoft.com/office/officeart/2008/layout/VerticalAccentList"/>
    <dgm:cxn modelId="{4A8A119A-71BF-445A-97A7-03237AF829F5}" type="presParOf" srcId="{D822F42C-B35F-41D8-A6CF-17C79DE38612}" destId="{FB86088E-56A9-4359-8721-D9324B996D76}" srcOrd="4" destOrd="0" presId="urn:microsoft.com/office/officeart/2008/layout/VerticalAccentList"/>
    <dgm:cxn modelId="{E2A5BF4C-7EED-4924-B5F2-2B6EBDA2E1F8}" type="presParOf" srcId="{D822F42C-B35F-41D8-A6CF-17C79DE38612}" destId="{6655358A-10A5-42A4-854E-D8441B1F21DE}" srcOrd="5" destOrd="0" presId="urn:microsoft.com/office/officeart/2008/layout/VerticalAccentList"/>
    <dgm:cxn modelId="{2BE9EAB4-A020-49D3-8C29-0DB46CA9C088}" type="presParOf" srcId="{D822F42C-B35F-41D8-A6CF-17C79DE38612}" destId="{1F6E07BD-93B6-4A6F-88E7-1E68A37A2673}" srcOrd="6" destOrd="0" presId="urn:microsoft.com/office/officeart/2008/layout/VerticalAccentList"/>
    <dgm:cxn modelId="{FC92B9C9-04D3-47B4-BF21-E52A9E23A59E}" type="presParOf" srcId="{CEF6A07D-E276-4B75-913D-D496DF58C41B}" destId="{DA57244C-E7CB-419E-B2D0-F4F42D7AACCC}" srcOrd="8" destOrd="0" presId="urn:microsoft.com/office/officeart/2008/layout/VerticalAccentList"/>
    <dgm:cxn modelId="{9D56319F-EA46-4781-9864-66D135B5C1F0}" type="presParOf" srcId="{CEF6A07D-E276-4B75-913D-D496DF58C41B}" destId="{0AAFE813-9006-4FC1-A9C7-B22E19D740E6}" srcOrd="9" destOrd="0" presId="urn:microsoft.com/office/officeart/2008/layout/VerticalAccentList"/>
    <dgm:cxn modelId="{A454C91C-3ED2-487E-9B1F-E5111860C700}" type="presParOf" srcId="{0AAFE813-9006-4FC1-A9C7-B22E19D740E6}" destId="{F56FDCA2-D336-4650-A7B1-51F193CBB0B9}" srcOrd="0" destOrd="0" presId="urn:microsoft.com/office/officeart/2008/layout/VerticalAccentList"/>
    <dgm:cxn modelId="{9BE8C3D2-BA6C-494D-AEBA-4D715701FF2C}" type="presParOf" srcId="{CEF6A07D-E276-4B75-913D-D496DF58C41B}" destId="{C182737B-5DDD-4D9C-A28E-16F8F25EB9E8}" srcOrd="10" destOrd="0" presId="urn:microsoft.com/office/officeart/2008/layout/VerticalAccentList"/>
    <dgm:cxn modelId="{13F324E5-18C7-4A5E-A852-81641AA66C1C}" type="presParOf" srcId="{C182737B-5DDD-4D9C-A28E-16F8F25EB9E8}" destId="{AC17D8EA-B4C4-4811-8160-C762A2DEBE81}" srcOrd="0" destOrd="0" presId="urn:microsoft.com/office/officeart/2008/layout/VerticalAccentList"/>
    <dgm:cxn modelId="{128239D1-B6BA-4775-83EF-B44A2D880FA1}" type="presParOf" srcId="{C182737B-5DDD-4D9C-A28E-16F8F25EB9E8}" destId="{57CB9884-087F-4544-9AE4-6AFDD620BA6E}" srcOrd="1" destOrd="0" presId="urn:microsoft.com/office/officeart/2008/layout/VerticalAccentList"/>
    <dgm:cxn modelId="{AA648AD5-A913-43DE-AF04-390808440B7B}" type="presParOf" srcId="{C182737B-5DDD-4D9C-A28E-16F8F25EB9E8}" destId="{424F4ADA-CC7F-4DB2-B4F1-9B847B02D7EC}" srcOrd="2" destOrd="0" presId="urn:microsoft.com/office/officeart/2008/layout/VerticalAccentList"/>
    <dgm:cxn modelId="{CFF9EFD9-A458-408F-A64E-E1EDD10F18A9}" type="presParOf" srcId="{C182737B-5DDD-4D9C-A28E-16F8F25EB9E8}" destId="{5F866BC5-3C6C-46A6-B2FB-C8AC63474C2E}" srcOrd="3" destOrd="0" presId="urn:microsoft.com/office/officeart/2008/layout/VerticalAccentList"/>
    <dgm:cxn modelId="{3A87084B-3C27-4E75-A143-DAFD58CE85A4}" type="presParOf" srcId="{C182737B-5DDD-4D9C-A28E-16F8F25EB9E8}" destId="{ABD1EB62-D2EA-4104-BDD3-7A0C3F7F2B22}" srcOrd="4" destOrd="0" presId="urn:microsoft.com/office/officeart/2008/layout/VerticalAccentList"/>
    <dgm:cxn modelId="{F6416AA8-F88C-466F-A818-F8C435AAA6C2}" type="presParOf" srcId="{C182737B-5DDD-4D9C-A28E-16F8F25EB9E8}" destId="{D6A8126B-04CF-4B10-ADE0-AB0DF4FACCD3}" srcOrd="5" destOrd="0" presId="urn:microsoft.com/office/officeart/2008/layout/VerticalAccentList"/>
    <dgm:cxn modelId="{D92D58FF-09FA-48B2-B436-C7079BF9E1CF}" type="presParOf" srcId="{C182737B-5DDD-4D9C-A28E-16F8F25EB9E8}" destId="{BB3CE6D1-D0B5-48B9-B62D-91E6CC59E486}" srcOrd="6" destOrd="0" presId="urn:microsoft.com/office/officeart/2008/layout/VerticalAccentList"/>
    <dgm:cxn modelId="{1963E710-2D11-4A24-AE0F-B62020B8413B}" type="presParOf" srcId="{CEF6A07D-E276-4B75-913D-D496DF58C41B}" destId="{6F26977B-25D6-479F-9B79-2F79D0DFDCD2}" srcOrd="11" destOrd="0" presId="urn:microsoft.com/office/officeart/2008/layout/VerticalAccentList"/>
    <dgm:cxn modelId="{011CAA65-996C-4DCA-8BA4-07D5A3D8F75C}" type="presParOf" srcId="{CEF6A07D-E276-4B75-913D-D496DF58C41B}" destId="{6DF978C4-9B18-4AE1-8F11-F0E8520B9100}" srcOrd="12" destOrd="0" presId="urn:microsoft.com/office/officeart/2008/layout/VerticalAccentList"/>
    <dgm:cxn modelId="{6EC9408C-70D2-4782-BFFC-06692BA2D0DE}" type="presParOf" srcId="{6DF978C4-9B18-4AE1-8F11-F0E8520B9100}" destId="{96511DB5-1A3D-4CC4-95F9-E210AD461068}" srcOrd="0" destOrd="0" presId="urn:microsoft.com/office/officeart/2008/layout/VerticalAccentList"/>
    <dgm:cxn modelId="{0548A284-CBCD-41CE-98F0-0C63F9D26E75}" type="presParOf" srcId="{CEF6A07D-E276-4B75-913D-D496DF58C41B}" destId="{9137162A-1BF2-486F-8C47-36FC526E737E}" srcOrd="13" destOrd="0" presId="urn:microsoft.com/office/officeart/2008/layout/VerticalAccentList"/>
    <dgm:cxn modelId="{D8734BE4-8D74-449E-BCBB-29E6FC6A1FF0}" type="presParOf" srcId="{9137162A-1BF2-486F-8C47-36FC526E737E}" destId="{FC5872C7-2E70-4B2B-AAC8-B12DB4299076}" srcOrd="0" destOrd="0" presId="urn:microsoft.com/office/officeart/2008/layout/VerticalAccentList"/>
    <dgm:cxn modelId="{8C6B3DD8-D7B4-4519-A54A-7E76F7FE7DE4}" type="presParOf" srcId="{9137162A-1BF2-486F-8C47-36FC526E737E}" destId="{ED4314A8-645A-458B-8BB5-FC69A69F2761}" srcOrd="1" destOrd="0" presId="urn:microsoft.com/office/officeart/2008/layout/VerticalAccentList"/>
    <dgm:cxn modelId="{9FB84338-043A-42C1-A872-5D8998AEC486}" type="presParOf" srcId="{9137162A-1BF2-486F-8C47-36FC526E737E}" destId="{83559161-7CC1-4B9A-8F74-393A1D9E0F7E}" srcOrd="2" destOrd="0" presId="urn:microsoft.com/office/officeart/2008/layout/VerticalAccentList"/>
    <dgm:cxn modelId="{0E9B6015-E3D1-44B6-B8CE-D305938013E2}" type="presParOf" srcId="{9137162A-1BF2-486F-8C47-36FC526E737E}" destId="{B6A626C1-E7B1-4972-A101-80BBBCE0642B}" srcOrd="3" destOrd="0" presId="urn:microsoft.com/office/officeart/2008/layout/VerticalAccentList"/>
    <dgm:cxn modelId="{02D93EF9-D74D-4FE3-9F63-28C34877FEBE}" type="presParOf" srcId="{9137162A-1BF2-486F-8C47-36FC526E737E}" destId="{77C2F160-38D5-4DB0-8C0B-106CA3FDD69F}" srcOrd="4" destOrd="0" presId="urn:microsoft.com/office/officeart/2008/layout/VerticalAccentList"/>
    <dgm:cxn modelId="{2D053912-9366-46AF-B81A-2DC618299DDA}" type="presParOf" srcId="{9137162A-1BF2-486F-8C47-36FC526E737E}" destId="{C6F1D009-72FF-4BEA-9CA2-03C9C43E3A2B}" srcOrd="5" destOrd="0" presId="urn:microsoft.com/office/officeart/2008/layout/VerticalAccentList"/>
    <dgm:cxn modelId="{EBE2D5F5-977C-4910-9A02-1B40234A1EDA}" type="presParOf" srcId="{9137162A-1BF2-486F-8C47-36FC526E737E}" destId="{9D6185F4-8655-429D-B5EC-E54EB9AE29B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la Collange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3A92AC85-216C-4FD5-A25E-AA2A482FFAE2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C063EE05-498E-4A0E-994E-2036E4B027C0}" type="pres">
      <dgm:prSet presAssocID="{C9659458-D1A9-4483-B766-F412B2A78707}" presName="parenttextcomposite" presStyleCnt="0"/>
      <dgm:spPr/>
    </dgm:pt>
    <dgm:pt modelId="{2643E1D5-B109-46FC-91AA-EE4692C84DD6}" type="pres">
      <dgm:prSet presAssocID="{C9659458-D1A9-4483-B766-F412B2A78707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28A07B1C-984A-4AA9-9F1E-082121FC814F}" type="pres">
      <dgm:prSet presAssocID="{C9659458-D1A9-4483-B766-F412B2A78707}" presName="parallelogramComposite" presStyleCnt="0"/>
      <dgm:spPr/>
    </dgm:pt>
    <dgm:pt modelId="{B2D7090A-82B0-4437-9F5D-931DBCD2C371}" type="pres">
      <dgm:prSet presAssocID="{C9659458-D1A9-4483-B766-F412B2A78707}" presName="parallelogram1" presStyleLbl="alignNode1" presStyleIdx="0" presStyleCnt="7"/>
      <dgm:spPr/>
    </dgm:pt>
    <dgm:pt modelId="{10A6AC90-C2AC-4AA2-BD94-04461EA51F08}" type="pres">
      <dgm:prSet presAssocID="{C9659458-D1A9-4483-B766-F412B2A78707}" presName="parallelogram2" presStyleLbl="alignNode1" presStyleIdx="1" presStyleCnt="7"/>
      <dgm:spPr/>
    </dgm:pt>
    <dgm:pt modelId="{7DE5E0A6-6CA4-41D7-BA42-539E5F68C5DE}" type="pres">
      <dgm:prSet presAssocID="{C9659458-D1A9-4483-B766-F412B2A78707}" presName="parallelogram3" presStyleLbl="alignNode1" presStyleIdx="2" presStyleCnt="7"/>
      <dgm:spPr/>
    </dgm:pt>
    <dgm:pt modelId="{0034B409-02B8-4AFD-816E-FDD4AB812316}" type="pres">
      <dgm:prSet presAssocID="{C9659458-D1A9-4483-B766-F412B2A78707}" presName="parallelogram4" presStyleLbl="alignNode1" presStyleIdx="3" presStyleCnt="7"/>
      <dgm:spPr/>
    </dgm:pt>
    <dgm:pt modelId="{63DF4BDC-9DB5-484A-A6A1-56A8B782B96D}" type="pres">
      <dgm:prSet presAssocID="{C9659458-D1A9-4483-B766-F412B2A78707}" presName="parallelogram5" presStyleLbl="alignNode1" presStyleIdx="4" presStyleCnt="7"/>
      <dgm:spPr/>
    </dgm:pt>
    <dgm:pt modelId="{594E49D1-56A7-4F0D-92C8-7F4445B8BE23}" type="pres">
      <dgm:prSet presAssocID="{C9659458-D1A9-4483-B766-F412B2A78707}" presName="parallelogram6" presStyleLbl="alignNode1" presStyleIdx="5" presStyleCnt="7"/>
      <dgm:spPr/>
    </dgm:pt>
    <dgm:pt modelId="{9FD794BD-1752-4419-BC2B-9E25EEA761F6}" type="pres">
      <dgm:prSet presAssocID="{C9659458-D1A9-4483-B766-F412B2A78707}" presName="parallelogram7" presStyleLbl="alignNode1" presStyleIdx="6" presStyleCnt="7"/>
      <dgm:spPr/>
    </dgm:pt>
  </dgm:ptLst>
  <dgm:cxnLst>
    <dgm:cxn modelId="{5348C42D-FA62-4117-9FBA-A19DC8A122A8}" type="presOf" srcId="{CB50A1FF-1F4D-42B3-B792-680D7E84F0B8}" destId="{3A92AC85-216C-4FD5-A25E-AA2A482FFAE2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2BAFF9F8-818F-4A50-9C39-CEAB8D8AEF1B}" type="presOf" srcId="{C9659458-D1A9-4483-B766-F412B2A78707}" destId="{2643E1D5-B109-46FC-91AA-EE4692C84DD6}" srcOrd="0" destOrd="0" presId="urn:microsoft.com/office/officeart/2008/layout/VerticalAccentList"/>
    <dgm:cxn modelId="{C72FA1AB-C4B6-4B50-A156-420A24C57057}" type="presParOf" srcId="{3A92AC85-216C-4FD5-A25E-AA2A482FFAE2}" destId="{C063EE05-498E-4A0E-994E-2036E4B027C0}" srcOrd="0" destOrd="0" presId="urn:microsoft.com/office/officeart/2008/layout/VerticalAccentList"/>
    <dgm:cxn modelId="{33CA3142-2DAB-4C65-8FE7-136AC1B2D0D5}" type="presParOf" srcId="{C063EE05-498E-4A0E-994E-2036E4B027C0}" destId="{2643E1D5-B109-46FC-91AA-EE4692C84DD6}" srcOrd="0" destOrd="0" presId="urn:microsoft.com/office/officeart/2008/layout/VerticalAccentList"/>
    <dgm:cxn modelId="{6E533197-B937-4382-912E-4B2EC261A3DE}" type="presParOf" srcId="{3A92AC85-216C-4FD5-A25E-AA2A482FFAE2}" destId="{28A07B1C-984A-4AA9-9F1E-082121FC814F}" srcOrd="1" destOrd="0" presId="urn:microsoft.com/office/officeart/2008/layout/VerticalAccentList"/>
    <dgm:cxn modelId="{04E88348-BEF0-4B0E-AEE1-A6E0AEF633DC}" type="presParOf" srcId="{28A07B1C-984A-4AA9-9F1E-082121FC814F}" destId="{B2D7090A-82B0-4437-9F5D-931DBCD2C371}" srcOrd="0" destOrd="0" presId="urn:microsoft.com/office/officeart/2008/layout/VerticalAccentList"/>
    <dgm:cxn modelId="{C037628D-8AF2-4009-9C02-888382F936B5}" type="presParOf" srcId="{28A07B1C-984A-4AA9-9F1E-082121FC814F}" destId="{10A6AC90-C2AC-4AA2-BD94-04461EA51F08}" srcOrd="1" destOrd="0" presId="urn:microsoft.com/office/officeart/2008/layout/VerticalAccentList"/>
    <dgm:cxn modelId="{B72D4F71-120F-49C7-B8E5-DE95470F522E}" type="presParOf" srcId="{28A07B1C-984A-4AA9-9F1E-082121FC814F}" destId="{7DE5E0A6-6CA4-41D7-BA42-539E5F68C5DE}" srcOrd="2" destOrd="0" presId="urn:microsoft.com/office/officeart/2008/layout/VerticalAccentList"/>
    <dgm:cxn modelId="{95729796-39D0-4224-8055-3DA36BFE5E10}" type="presParOf" srcId="{28A07B1C-984A-4AA9-9F1E-082121FC814F}" destId="{0034B409-02B8-4AFD-816E-FDD4AB812316}" srcOrd="3" destOrd="0" presId="urn:microsoft.com/office/officeart/2008/layout/VerticalAccentList"/>
    <dgm:cxn modelId="{89B72521-85FE-413B-9272-AAC7EDA07BA9}" type="presParOf" srcId="{28A07B1C-984A-4AA9-9F1E-082121FC814F}" destId="{63DF4BDC-9DB5-484A-A6A1-56A8B782B96D}" srcOrd="4" destOrd="0" presId="urn:microsoft.com/office/officeart/2008/layout/VerticalAccentList"/>
    <dgm:cxn modelId="{E8001B1C-A95D-497D-8861-F20E94BED0F3}" type="presParOf" srcId="{28A07B1C-984A-4AA9-9F1E-082121FC814F}" destId="{594E49D1-56A7-4F0D-92C8-7F4445B8BE23}" srcOrd="5" destOrd="0" presId="urn:microsoft.com/office/officeart/2008/layout/VerticalAccentList"/>
    <dgm:cxn modelId="{8607D625-20E3-4CAC-B9A6-092B2500D796}" type="presParOf" srcId="{28A07B1C-984A-4AA9-9F1E-082121FC814F}" destId="{9FD794BD-1752-4419-BC2B-9E25EEA761F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Chantelauze</a:t>
          </a: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2B67637B-2A06-4BCB-B35F-7DBCC58E1F12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du Marronnier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9FFF7E93-694E-41EF-A433-7525D965D9B4}" type="parTrans" cxnId="{93AAA164-3BF6-4501-B31E-D3946671EC90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C5DC8D3F-252A-4C67-88B8-FD831AA8C187}" type="sibTrans" cxnId="{93AAA164-3BF6-4501-B31E-D3946671EC90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28C2D215-5C3D-4198-8C97-7C19524BE647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368B4C6E-1FE7-446E-A896-7B7967052E51}" type="pres">
      <dgm:prSet presAssocID="{53D507E0-9971-4582-8199-6B4F43F53522}" presName="parenttextcomposite" presStyleCnt="0"/>
      <dgm:spPr/>
    </dgm:pt>
    <dgm:pt modelId="{66121530-BAB3-4B26-8B2C-33F116C64AEF}" type="pres">
      <dgm:prSet presAssocID="{53D507E0-9971-4582-8199-6B4F43F53522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A92CB613-E686-48CE-8E92-E60681EEA214}" type="pres">
      <dgm:prSet presAssocID="{53D507E0-9971-4582-8199-6B4F43F53522}" presName="parallelogramComposite" presStyleCnt="0"/>
      <dgm:spPr/>
    </dgm:pt>
    <dgm:pt modelId="{1BECC8F6-A461-48E3-ADF5-B07CFEEBA269}" type="pres">
      <dgm:prSet presAssocID="{53D507E0-9971-4582-8199-6B4F43F53522}" presName="parallelogram1" presStyleLbl="alignNode1" presStyleIdx="0" presStyleCnt="14"/>
      <dgm:spPr/>
    </dgm:pt>
    <dgm:pt modelId="{0AFD5D83-D67C-4444-AC30-86054C589704}" type="pres">
      <dgm:prSet presAssocID="{53D507E0-9971-4582-8199-6B4F43F53522}" presName="parallelogram2" presStyleLbl="alignNode1" presStyleIdx="1" presStyleCnt="14"/>
      <dgm:spPr/>
    </dgm:pt>
    <dgm:pt modelId="{81AC8CC5-436C-4B09-A699-70163CC024A3}" type="pres">
      <dgm:prSet presAssocID="{53D507E0-9971-4582-8199-6B4F43F53522}" presName="parallelogram3" presStyleLbl="alignNode1" presStyleIdx="2" presStyleCnt="14"/>
      <dgm:spPr/>
    </dgm:pt>
    <dgm:pt modelId="{BA02E5E0-2614-4BFF-9FFF-E3DA5287F428}" type="pres">
      <dgm:prSet presAssocID="{53D507E0-9971-4582-8199-6B4F43F53522}" presName="parallelogram4" presStyleLbl="alignNode1" presStyleIdx="3" presStyleCnt="14"/>
      <dgm:spPr/>
    </dgm:pt>
    <dgm:pt modelId="{24A14446-2353-421F-8E73-15431D02670C}" type="pres">
      <dgm:prSet presAssocID="{53D507E0-9971-4582-8199-6B4F43F53522}" presName="parallelogram5" presStyleLbl="alignNode1" presStyleIdx="4" presStyleCnt="14"/>
      <dgm:spPr/>
    </dgm:pt>
    <dgm:pt modelId="{C7DD3223-FFA7-415A-B15A-B9E0F633D77A}" type="pres">
      <dgm:prSet presAssocID="{53D507E0-9971-4582-8199-6B4F43F53522}" presName="parallelogram6" presStyleLbl="alignNode1" presStyleIdx="5" presStyleCnt="14"/>
      <dgm:spPr/>
    </dgm:pt>
    <dgm:pt modelId="{9D3188F4-6F6D-4DAA-8C8D-60E0E1DE741A}" type="pres">
      <dgm:prSet presAssocID="{53D507E0-9971-4582-8199-6B4F43F53522}" presName="parallelogram7" presStyleLbl="alignNode1" presStyleIdx="6" presStyleCnt="14"/>
      <dgm:spPr/>
    </dgm:pt>
    <dgm:pt modelId="{2E123DC9-5917-4B9A-B0AE-A200AC9DDDB2}" type="pres">
      <dgm:prSet presAssocID="{EA4D2E18-F04C-4E35-915E-7D95C87133FB}" presName="sibTrans" presStyleCnt="0"/>
      <dgm:spPr/>
    </dgm:pt>
    <dgm:pt modelId="{69533B9B-9812-4AA9-9532-F9191A966756}" type="pres">
      <dgm:prSet presAssocID="{2B67637B-2A06-4BCB-B35F-7DBCC58E1F12}" presName="parenttextcomposite" presStyleCnt="0"/>
      <dgm:spPr/>
    </dgm:pt>
    <dgm:pt modelId="{FA1907C9-894D-42FA-8906-74E9D5040F85}" type="pres">
      <dgm:prSet presAssocID="{2B67637B-2A06-4BCB-B35F-7DBCC58E1F12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80F7BB61-6241-4037-AD4F-6F8F2D556CDE}" type="pres">
      <dgm:prSet presAssocID="{2B67637B-2A06-4BCB-B35F-7DBCC58E1F12}" presName="parallelogramComposite" presStyleCnt="0"/>
      <dgm:spPr/>
    </dgm:pt>
    <dgm:pt modelId="{A9B04D5A-4111-4B2B-BB29-DFBD4E813C12}" type="pres">
      <dgm:prSet presAssocID="{2B67637B-2A06-4BCB-B35F-7DBCC58E1F12}" presName="parallelogram1" presStyleLbl="alignNode1" presStyleIdx="7" presStyleCnt="14"/>
      <dgm:spPr/>
    </dgm:pt>
    <dgm:pt modelId="{6F3DAED5-54ED-488A-903B-3359978A73DD}" type="pres">
      <dgm:prSet presAssocID="{2B67637B-2A06-4BCB-B35F-7DBCC58E1F12}" presName="parallelogram2" presStyleLbl="alignNode1" presStyleIdx="8" presStyleCnt="14"/>
      <dgm:spPr/>
    </dgm:pt>
    <dgm:pt modelId="{B318C160-27C9-4875-B86E-81A78F4CB2DF}" type="pres">
      <dgm:prSet presAssocID="{2B67637B-2A06-4BCB-B35F-7DBCC58E1F12}" presName="parallelogram3" presStyleLbl="alignNode1" presStyleIdx="9" presStyleCnt="14"/>
      <dgm:spPr/>
    </dgm:pt>
    <dgm:pt modelId="{B0E29BBA-65FB-440C-99D3-4FDE43ECAF0D}" type="pres">
      <dgm:prSet presAssocID="{2B67637B-2A06-4BCB-B35F-7DBCC58E1F12}" presName="parallelogram4" presStyleLbl="alignNode1" presStyleIdx="10" presStyleCnt="14"/>
      <dgm:spPr/>
    </dgm:pt>
    <dgm:pt modelId="{04827EF9-CEED-4518-9BB8-71F22A349AB1}" type="pres">
      <dgm:prSet presAssocID="{2B67637B-2A06-4BCB-B35F-7DBCC58E1F12}" presName="parallelogram5" presStyleLbl="alignNode1" presStyleIdx="11" presStyleCnt="14"/>
      <dgm:spPr/>
    </dgm:pt>
    <dgm:pt modelId="{C832B6A2-7D1D-4D70-83C7-392DE8AD9CAF}" type="pres">
      <dgm:prSet presAssocID="{2B67637B-2A06-4BCB-B35F-7DBCC58E1F12}" presName="parallelogram6" presStyleLbl="alignNode1" presStyleIdx="12" presStyleCnt="14"/>
      <dgm:spPr/>
    </dgm:pt>
    <dgm:pt modelId="{1744CB65-6841-41BF-8062-65FAD9BC1463}" type="pres">
      <dgm:prSet presAssocID="{2B67637B-2A06-4BCB-B35F-7DBCC58E1F12}" presName="parallelogram7" presStyleLbl="alignNode1" presStyleIdx="13" presStyleCnt="14"/>
      <dgm:spPr/>
    </dgm:pt>
  </dgm:ptLst>
  <dgm:cxnLst>
    <dgm:cxn modelId="{7B02ED1F-1FAE-4C29-B651-D5C414CD6A67}" type="presOf" srcId="{2B67637B-2A06-4BCB-B35F-7DBCC58E1F12}" destId="{FA1907C9-894D-42FA-8906-74E9D5040F85}" srcOrd="0" destOrd="0" presId="urn:microsoft.com/office/officeart/2008/layout/VerticalAccentList"/>
    <dgm:cxn modelId="{9665EB31-887F-491C-A9B5-F05D1D5DB46F}" type="presOf" srcId="{CB50A1FF-1F4D-42B3-B792-680D7E84F0B8}" destId="{28C2D215-5C3D-4198-8C97-7C19524BE647}" srcOrd="0" destOrd="0" presId="urn:microsoft.com/office/officeart/2008/layout/VerticalAccentList"/>
    <dgm:cxn modelId="{93AAA164-3BF6-4501-B31E-D3946671EC90}" srcId="{CB50A1FF-1F4D-42B3-B792-680D7E84F0B8}" destId="{2B67637B-2A06-4BCB-B35F-7DBCC58E1F12}" srcOrd="1" destOrd="0" parTransId="{9FFF7E93-694E-41EF-A433-7525D965D9B4}" sibTransId="{C5DC8D3F-252A-4C67-88B8-FD831AA8C187}"/>
    <dgm:cxn modelId="{782B3F51-2BD8-4946-BEE3-8685AC465EF3}" srcId="{CB50A1FF-1F4D-42B3-B792-680D7E84F0B8}" destId="{53D507E0-9971-4582-8199-6B4F43F53522}" srcOrd="0" destOrd="0" parTransId="{2BA5B514-A0E2-4388-A2CB-8A4B8A19D968}" sibTransId="{EA4D2E18-F04C-4E35-915E-7D95C87133FB}"/>
    <dgm:cxn modelId="{2A698F95-19A6-4F8F-A4A2-18A5B540F8AB}" type="presOf" srcId="{53D507E0-9971-4582-8199-6B4F43F53522}" destId="{66121530-BAB3-4B26-8B2C-33F116C64AEF}" srcOrd="0" destOrd="0" presId="urn:microsoft.com/office/officeart/2008/layout/VerticalAccentList"/>
    <dgm:cxn modelId="{4E7E9E53-FED2-4CED-AC40-A630D393F75E}" type="presParOf" srcId="{28C2D215-5C3D-4198-8C97-7C19524BE647}" destId="{368B4C6E-1FE7-446E-A896-7B7967052E51}" srcOrd="0" destOrd="0" presId="urn:microsoft.com/office/officeart/2008/layout/VerticalAccentList"/>
    <dgm:cxn modelId="{B66B0CB8-C310-4491-9897-D05A88C160FE}" type="presParOf" srcId="{368B4C6E-1FE7-446E-A896-7B7967052E51}" destId="{66121530-BAB3-4B26-8B2C-33F116C64AEF}" srcOrd="0" destOrd="0" presId="urn:microsoft.com/office/officeart/2008/layout/VerticalAccentList"/>
    <dgm:cxn modelId="{D1FD1768-EA16-4E81-AC5A-412AA06E3102}" type="presParOf" srcId="{28C2D215-5C3D-4198-8C97-7C19524BE647}" destId="{A92CB613-E686-48CE-8E92-E60681EEA214}" srcOrd="1" destOrd="0" presId="urn:microsoft.com/office/officeart/2008/layout/VerticalAccentList"/>
    <dgm:cxn modelId="{19BDBB82-F253-4F6D-BD28-CDB6C90642C3}" type="presParOf" srcId="{A92CB613-E686-48CE-8E92-E60681EEA214}" destId="{1BECC8F6-A461-48E3-ADF5-B07CFEEBA269}" srcOrd="0" destOrd="0" presId="urn:microsoft.com/office/officeart/2008/layout/VerticalAccentList"/>
    <dgm:cxn modelId="{AA91D921-AD3C-4D31-B6CF-87A3A18A3CA5}" type="presParOf" srcId="{A92CB613-E686-48CE-8E92-E60681EEA214}" destId="{0AFD5D83-D67C-4444-AC30-86054C589704}" srcOrd="1" destOrd="0" presId="urn:microsoft.com/office/officeart/2008/layout/VerticalAccentList"/>
    <dgm:cxn modelId="{82E63620-486B-4C5B-BF4E-4168A744570F}" type="presParOf" srcId="{A92CB613-E686-48CE-8E92-E60681EEA214}" destId="{81AC8CC5-436C-4B09-A699-70163CC024A3}" srcOrd="2" destOrd="0" presId="urn:microsoft.com/office/officeart/2008/layout/VerticalAccentList"/>
    <dgm:cxn modelId="{1C1BAD08-D17A-4519-AAC3-8FC9A7FAB880}" type="presParOf" srcId="{A92CB613-E686-48CE-8E92-E60681EEA214}" destId="{BA02E5E0-2614-4BFF-9FFF-E3DA5287F428}" srcOrd="3" destOrd="0" presId="urn:microsoft.com/office/officeart/2008/layout/VerticalAccentList"/>
    <dgm:cxn modelId="{3119EB89-4FE3-4DBB-8BEA-8659E4236F9A}" type="presParOf" srcId="{A92CB613-E686-48CE-8E92-E60681EEA214}" destId="{24A14446-2353-421F-8E73-15431D02670C}" srcOrd="4" destOrd="0" presId="urn:microsoft.com/office/officeart/2008/layout/VerticalAccentList"/>
    <dgm:cxn modelId="{C0EE627B-9FA0-48B6-BCCF-0AD2027BE45F}" type="presParOf" srcId="{A92CB613-E686-48CE-8E92-E60681EEA214}" destId="{C7DD3223-FFA7-415A-B15A-B9E0F633D77A}" srcOrd="5" destOrd="0" presId="urn:microsoft.com/office/officeart/2008/layout/VerticalAccentList"/>
    <dgm:cxn modelId="{ECB15CEA-E8CB-4B97-A41B-5FD05DBAD47A}" type="presParOf" srcId="{A92CB613-E686-48CE-8E92-E60681EEA214}" destId="{9D3188F4-6F6D-4DAA-8C8D-60E0E1DE741A}" srcOrd="6" destOrd="0" presId="urn:microsoft.com/office/officeart/2008/layout/VerticalAccentList"/>
    <dgm:cxn modelId="{03A20BF7-167B-4907-91B3-61936781A21F}" type="presParOf" srcId="{28C2D215-5C3D-4198-8C97-7C19524BE647}" destId="{2E123DC9-5917-4B9A-B0AE-A200AC9DDDB2}" srcOrd="2" destOrd="0" presId="urn:microsoft.com/office/officeart/2008/layout/VerticalAccentList"/>
    <dgm:cxn modelId="{F86EDA83-9682-4E8F-871D-96DBD9ED5CC9}" type="presParOf" srcId="{28C2D215-5C3D-4198-8C97-7C19524BE647}" destId="{69533B9B-9812-4AA9-9532-F9191A966756}" srcOrd="3" destOrd="0" presId="urn:microsoft.com/office/officeart/2008/layout/VerticalAccentList"/>
    <dgm:cxn modelId="{BF1CF3B7-D01C-466B-9748-16BEB1659B9E}" type="presParOf" srcId="{69533B9B-9812-4AA9-9532-F9191A966756}" destId="{FA1907C9-894D-42FA-8906-74E9D5040F85}" srcOrd="0" destOrd="0" presId="urn:microsoft.com/office/officeart/2008/layout/VerticalAccentList"/>
    <dgm:cxn modelId="{9C9536A7-2A7A-4406-80EF-3A61D4499071}" type="presParOf" srcId="{28C2D215-5C3D-4198-8C97-7C19524BE647}" destId="{80F7BB61-6241-4037-AD4F-6F8F2D556CDE}" srcOrd="4" destOrd="0" presId="urn:microsoft.com/office/officeart/2008/layout/VerticalAccentList"/>
    <dgm:cxn modelId="{FC28B8AA-B6AF-495F-918C-B353FE4906D0}" type="presParOf" srcId="{80F7BB61-6241-4037-AD4F-6F8F2D556CDE}" destId="{A9B04D5A-4111-4B2B-BB29-DFBD4E813C12}" srcOrd="0" destOrd="0" presId="urn:microsoft.com/office/officeart/2008/layout/VerticalAccentList"/>
    <dgm:cxn modelId="{BF6BD02B-9ECD-4FB1-A987-D595C9BF9EC1}" type="presParOf" srcId="{80F7BB61-6241-4037-AD4F-6F8F2D556CDE}" destId="{6F3DAED5-54ED-488A-903B-3359978A73DD}" srcOrd="1" destOrd="0" presId="urn:microsoft.com/office/officeart/2008/layout/VerticalAccentList"/>
    <dgm:cxn modelId="{35BE60ED-8D33-4062-93C8-19BB4AC4A9F5}" type="presParOf" srcId="{80F7BB61-6241-4037-AD4F-6F8F2D556CDE}" destId="{B318C160-27C9-4875-B86E-81A78F4CB2DF}" srcOrd="2" destOrd="0" presId="urn:microsoft.com/office/officeart/2008/layout/VerticalAccentList"/>
    <dgm:cxn modelId="{916F84C9-98E1-440E-977A-E2BC44F3A5D9}" type="presParOf" srcId="{80F7BB61-6241-4037-AD4F-6F8F2D556CDE}" destId="{B0E29BBA-65FB-440C-99D3-4FDE43ECAF0D}" srcOrd="3" destOrd="0" presId="urn:microsoft.com/office/officeart/2008/layout/VerticalAccentList"/>
    <dgm:cxn modelId="{F281A600-F061-44CA-B76D-1B206A70486C}" type="presParOf" srcId="{80F7BB61-6241-4037-AD4F-6F8F2D556CDE}" destId="{04827EF9-CEED-4518-9BB8-71F22A349AB1}" srcOrd="4" destOrd="0" presId="urn:microsoft.com/office/officeart/2008/layout/VerticalAccentList"/>
    <dgm:cxn modelId="{90AB6F33-B8F8-4327-86E1-A5B60E35B590}" type="presParOf" srcId="{80F7BB61-6241-4037-AD4F-6F8F2D556CDE}" destId="{C832B6A2-7D1D-4D70-83C7-392DE8AD9CAF}" srcOrd="5" destOrd="0" presId="urn:microsoft.com/office/officeart/2008/layout/VerticalAccentList"/>
    <dgm:cxn modelId="{166217E5-B5F4-48DD-9FD4-42CB94CB4A93}" type="presParOf" srcId="{80F7BB61-6241-4037-AD4F-6F8F2D556CDE}" destId="{1744CB65-6841-41BF-8062-65FAD9BC146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Allée du Tennis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des Gourgougnes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8C6384F-E73D-49CF-B5EB-F65AA666BD94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9AD8296B-2F60-4664-B0BD-022ACF902D70}" type="pres">
      <dgm:prSet presAssocID="{C9659458-D1A9-4483-B766-F412B2A78707}" presName="parenttextcomposite" presStyleCnt="0"/>
      <dgm:spPr/>
    </dgm:pt>
    <dgm:pt modelId="{28376C06-64D8-41F2-8869-25F853A1B591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6E1CAB17-D839-4B9C-A53A-A3BC446BC682}" type="pres">
      <dgm:prSet presAssocID="{C9659458-D1A9-4483-B766-F412B2A78707}" presName="parallelogramComposite" presStyleCnt="0"/>
      <dgm:spPr/>
    </dgm:pt>
    <dgm:pt modelId="{E3B3E4B6-1ABB-47B8-9002-8A4D0A3F63A1}" type="pres">
      <dgm:prSet presAssocID="{C9659458-D1A9-4483-B766-F412B2A78707}" presName="parallelogram1" presStyleLbl="alignNode1" presStyleIdx="0" presStyleCnt="14"/>
      <dgm:spPr/>
    </dgm:pt>
    <dgm:pt modelId="{18F11502-C9CE-4839-B17C-89036C1156C4}" type="pres">
      <dgm:prSet presAssocID="{C9659458-D1A9-4483-B766-F412B2A78707}" presName="parallelogram2" presStyleLbl="alignNode1" presStyleIdx="1" presStyleCnt="14"/>
      <dgm:spPr/>
    </dgm:pt>
    <dgm:pt modelId="{CE8B8030-D1F2-483D-BE63-F823C72D96D0}" type="pres">
      <dgm:prSet presAssocID="{C9659458-D1A9-4483-B766-F412B2A78707}" presName="parallelogram3" presStyleLbl="alignNode1" presStyleIdx="2" presStyleCnt="14"/>
      <dgm:spPr/>
    </dgm:pt>
    <dgm:pt modelId="{3F07AD18-98A7-41DE-893A-2D45BFC6476A}" type="pres">
      <dgm:prSet presAssocID="{C9659458-D1A9-4483-B766-F412B2A78707}" presName="parallelogram4" presStyleLbl="alignNode1" presStyleIdx="3" presStyleCnt="14"/>
      <dgm:spPr/>
    </dgm:pt>
    <dgm:pt modelId="{3A36756D-65FB-4BA2-94B6-2E5E91776ED0}" type="pres">
      <dgm:prSet presAssocID="{C9659458-D1A9-4483-B766-F412B2A78707}" presName="parallelogram5" presStyleLbl="alignNode1" presStyleIdx="4" presStyleCnt="14"/>
      <dgm:spPr/>
    </dgm:pt>
    <dgm:pt modelId="{52C93129-02EC-4207-A61B-B28C69506691}" type="pres">
      <dgm:prSet presAssocID="{C9659458-D1A9-4483-B766-F412B2A78707}" presName="parallelogram6" presStyleLbl="alignNode1" presStyleIdx="5" presStyleCnt="14"/>
      <dgm:spPr/>
    </dgm:pt>
    <dgm:pt modelId="{C884EBEF-044C-4CEF-B50F-3A9D475EB987}" type="pres">
      <dgm:prSet presAssocID="{C9659458-D1A9-4483-B766-F412B2A78707}" presName="parallelogram7" presStyleLbl="alignNode1" presStyleIdx="6" presStyleCnt="14"/>
      <dgm:spPr/>
    </dgm:pt>
    <dgm:pt modelId="{CC884E0E-033A-43B7-89DA-0DE65E540A38}" type="pres">
      <dgm:prSet presAssocID="{A54D2589-907B-4FD2-8F5F-2AFEEA99EE59}" presName="sibTrans" presStyleCnt="0"/>
      <dgm:spPr/>
    </dgm:pt>
    <dgm:pt modelId="{9082AAA3-274B-4317-8879-5E14DB5AA9C7}" type="pres">
      <dgm:prSet presAssocID="{BE697D80-422D-4D03-95BB-41241FB653DB}" presName="parenttextcomposite" presStyleCnt="0"/>
      <dgm:spPr/>
    </dgm:pt>
    <dgm:pt modelId="{85BF6E87-8F8D-42B5-8085-615CDDFD0033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DB9A0175-BE84-49CB-96BC-14EC53B853B0}" type="pres">
      <dgm:prSet presAssocID="{BE697D80-422D-4D03-95BB-41241FB653DB}" presName="parallelogramComposite" presStyleCnt="0"/>
      <dgm:spPr/>
    </dgm:pt>
    <dgm:pt modelId="{C8106A61-BDD8-4B7C-989B-C5B3B132F13D}" type="pres">
      <dgm:prSet presAssocID="{BE697D80-422D-4D03-95BB-41241FB653DB}" presName="parallelogram1" presStyleLbl="alignNode1" presStyleIdx="7" presStyleCnt="14"/>
      <dgm:spPr/>
    </dgm:pt>
    <dgm:pt modelId="{E511D807-BD15-4076-A5B0-C049F058A116}" type="pres">
      <dgm:prSet presAssocID="{BE697D80-422D-4D03-95BB-41241FB653DB}" presName="parallelogram2" presStyleLbl="alignNode1" presStyleIdx="8" presStyleCnt="14"/>
      <dgm:spPr/>
    </dgm:pt>
    <dgm:pt modelId="{C00FF6FE-E8C3-46F2-8F4F-8C6BA3B0521B}" type="pres">
      <dgm:prSet presAssocID="{BE697D80-422D-4D03-95BB-41241FB653DB}" presName="parallelogram3" presStyleLbl="alignNode1" presStyleIdx="9" presStyleCnt="14"/>
      <dgm:spPr/>
    </dgm:pt>
    <dgm:pt modelId="{C578346A-3118-488E-817B-F4A7B8E66550}" type="pres">
      <dgm:prSet presAssocID="{BE697D80-422D-4D03-95BB-41241FB653DB}" presName="parallelogram4" presStyleLbl="alignNode1" presStyleIdx="10" presStyleCnt="14"/>
      <dgm:spPr/>
    </dgm:pt>
    <dgm:pt modelId="{AC2E9B17-62B4-403C-8D5E-B92E29AE608A}" type="pres">
      <dgm:prSet presAssocID="{BE697D80-422D-4D03-95BB-41241FB653DB}" presName="parallelogram5" presStyleLbl="alignNode1" presStyleIdx="11" presStyleCnt="14"/>
      <dgm:spPr/>
    </dgm:pt>
    <dgm:pt modelId="{58D551EE-16F9-4633-AD6A-46E2B3B3C424}" type="pres">
      <dgm:prSet presAssocID="{BE697D80-422D-4D03-95BB-41241FB653DB}" presName="parallelogram6" presStyleLbl="alignNode1" presStyleIdx="12" presStyleCnt="14"/>
      <dgm:spPr/>
    </dgm:pt>
    <dgm:pt modelId="{D0FC3FE9-C21C-4EE2-8493-6A708FEDC7D4}" type="pres">
      <dgm:prSet presAssocID="{BE697D80-422D-4D03-95BB-41241FB653DB}" presName="parallelogram7" presStyleLbl="alignNode1" presStyleIdx="13" presStyleCnt="14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2169499C-8436-43FE-A69A-9EDA0E5936C0}" type="presOf" srcId="{CB50A1FF-1F4D-42B3-B792-680D7E84F0B8}" destId="{58C6384F-E73D-49CF-B5EB-F65AA666BD94}" srcOrd="0" destOrd="0" presId="urn:microsoft.com/office/officeart/2008/layout/VerticalAccentList"/>
    <dgm:cxn modelId="{CCEFB1C2-A065-47D1-97CD-CE7CC33A7CBE}" type="presOf" srcId="{BE697D80-422D-4D03-95BB-41241FB653DB}" destId="{85BF6E87-8F8D-42B5-8085-615CDDFD0033}" srcOrd="0" destOrd="0" presId="urn:microsoft.com/office/officeart/2008/layout/VerticalAccentList"/>
    <dgm:cxn modelId="{E8455BE1-3F8F-485E-AA81-97A9024694C6}" type="presOf" srcId="{C9659458-D1A9-4483-B766-F412B2A78707}" destId="{28376C06-64D8-41F2-8869-25F853A1B591}" srcOrd="0" destOrd="0" presId="urn:microsoft.com/office/officeart/2008/layout/VerticalAccentList"/>
    <dgm:cxn modelId="{AE84E29A-4167-445C-AD62-DC007094BE83}" type="presParOf" srcId="{58C6384F-E73D-49CF-B5EB-F65AA666BD94}" destId="{9AD8296B-2F60-4664-B0BD-022ACF902D70}" srcOrd="0" destOrd="0" presId="urn:microsoft.com/office/officeart/2008/layout/VerticalAccentList"/>
    <dgm:cxn modelId="{F68E9870-01F4-4CEF-9815-1AEFBC6E9E27}" type="presParOf" srcId="{9AD8296B-2F60-4664-B0BD-022ACF902D70}" destId="{28376C06-64D8-41F2-8869-25F853A1B591}" srcOrd="0" destOrd="0" presId="urn:microsoft.com/office/officeart/2008/layout/VerticalAccentList"/>
    <dgm:cxn modelId="{E0DC0998-914B-4586-94BA-5F3649AE8724}" type="presParOf" srcId="{58C6384F-E73D-49CF-B5EB-F65AA666BD94}" destId="{6E1CAB17-D839-4B9C-A53A-A3BC446BC682}" srcOrd="1" destOrd="0" presId="urn:microsoft.com/office/officeart/2008/layout/VerticalAccentList"/>
    <dgm:cxn modelId="{657F1EFB-C3B9-48FE-BB7A-EFA4760B295D}" type="presParOf" srcId="{6E1CAB17-D839-4B9C-A53A-A3BC446BC682}" destId="{E3B3E4B6-1ABB-47B8-9002-8A4D0A3F63A1}" srcOrd="0" destOrd="0" presId="urn:microsoft.com/office/officeart/2008/layout/VerticalAccentList"/>
    <dgm:cxn modelId="{939582DD-6779-4323-878A-1D34F5F05019}" type="presParOf" srcId="{6E1CAB17-D839-4B9C-A53A-A3BC446BC682}" destId="{18F11502-C9CE-4839-B17C-89036C1156C4}" srcOrd="1" destOrd="0" presId="urn:microsoft.com/office/officeart/2008/layout/VerticalAccentList"/>
    <dgm:cxn modelId="{F961E840-B918-4F91-B29D-48C2956356DD}" type="presParOf" srcId="{6E1CAB17-D839-4B9C-A53A-A3BC446BC682}" destId="{CE8B8030-D1F2-483D-BE63-F823C72D96D0}" srcOrd="2" destOrd="0" presId="urn:microsoft.com/office/officeart/2008/layout/VerticalAccentList"/>
    <dgm:cxn modelId="{96316F1F-B9EB-433E-BB07-9E26C372D6C4}" type="presParOf" srcId="{6E1CAB17-D839-4B9C-A53A-A3BC446BC682}" destId="{3F07AD18-98A7-41DE-893A-2D45BFC6476A}" srcOrd="3" destOrd="0" presId="urn:microsoft.com/office/officeart/2008/layout/VerticalAccentList"/>
    <dgm:cxn modelId="{63CC4B22-EC44-4B79-B9BA-B596229E4C3D}" type="presParOf" srcId="{6E1CAB17-D839-4B9C-A53A-A3BC446BC682}" destId="{3A36756D-65FB-4BA2-94B6-2E5E91776ED0}" srcOrd="4" destOrd="0" presId="urn:microsoft.com/office/officeart/2008/layout/VerticalAccentList"/>
    <dgm:cxn modelId="{9C9DE05F-33BE-4DCC-81CF-136720919D05}" type="presParOf" srcId="{6E1CAB17-D839-4B9C-A53A-A3BC446BC682}" destId="{52C93129-02EC-4207-A61B-B28C69506691}" srcOrd="5" destOrd="0" presId="urn:microsoft.com/office/officeart/2008/layout/VerticalAccentList"/>
    <dgm:cxn modelId="{AD17DA67-348C-40FC-AE38-F2174036018F}" type="presParOf" srcId="{6E1CAB17-D839-4B9C-A53A-A3BC446BC682}" destId="{C884EBEF-044C-4CEF-B50F-3A9D475EB987}" srcOrd="6" destOrd="0" presId="urn:microsoft.com/office/officeart/2008/layout/VerticalAccentList"/>
    <dgm:cxn modelId="{D95124CB-66DF-4BB3-A4FA-79E58D249687}" type="presParOf" srcId="{58C6384F-E73D-49CF-B5EB-F65AA666BD94}" destId="{CC884E0E-033A-43B7-89DA-0DE65E540A38}" srcOrd="2" destOrd="0" presId="urn:microsoft.com/office/officeart/2008/layout/VerticalAccentList"/>
    <dgm:cxn modelId="{4720899C-0C82-4FC7-8D5C-27961EE73C7C}" type="presParOf" srcId="{58C6384F-E73D-49CF-B5EB-F65AA666BD94}" destId="{9082AAA3-274B-4317-8879-5E14DB5AA9C7}" srcOrd="3" destOrd="0" presId="urn:microsoft.com/office/officeart/2008/layout/VerticalAccentList"/>
    <dgm:cxn modelId="{8E742BCD-7C4A-431D-BD1E-3AD892908AF5}" type="presParOf" srcId="{9082AAA3-274B-4317-8879-5E14DB5AA9C7}" destId="{85BF6E87-8F8D-42B5-8085-615CDDFD0033}" srcOrd="0" destOrd="0" presId="urn:microsoft.com/office/officeart/2008/layout/VerticalAccentList"/>
    <dgm:cxn modelId="{83B4FA4C-2C59-451B-87C2-C05A4184E3CF}" type="presParOf" srcId="{58C6384F-E73D-49CF-B5EB-F65AA666BD94}" destId="{DB9A0175-BE84-49CB-96BC-14EC53B853B0}" srcOrd="4" destOrd="0" presId="urn:microsoft.com/office/officeart/2008/layout/VerticalAccentList"/>
    <dgm:cxn modelId="{07CCE44B-9014-40E5-BE6F-85FBB863F932}" type="presParOf" srcId="{DB9A0175-BE84-49CB-96BC-14EC53B853B0}" destId="{C8106A61-BDD8-4B7C-989B-C5B3B132F13D}" srcOrd="0" destOrd="0" presId="urn:microsoft.com/office/officeart/2008/layout/VerticalAccentList"/>
    <dgm:cxn modelId="{2236DCDD-E70A-4351-939E-AD0FA993E4BB}" type="presParOf" srcId="{DB9A0175-BE84-49CB-96BC-14EC53B853B0}" destId="{E511D807-BD15-4076-A5B0-C049F058A116}" srcOrd="1" destOrd="0" presId="urn:microsoft.com/office/officeart/2008/layout/VerticalAccentList"/>
    <dgm:cxn modelId="{96D6D384-E390-4F31-A32F-34753A992413}" type="presParOf" srcId="{DB9A0175-BE84-49CB-96BC-14EC53B853B0}" destId="{C00FF6FE-E8C3-46F2-8F4F-8C6BA3B0521B}" srcOrd="2" destOrd="0" presId="urn:microsoft.com/office/officeart/2008/layout/VerticalAccentList"/>
    <dgm:cxn modelId="{1CC5D08F-3EFC-4066-BFE9-E3C073AB356C}" type="presParOf" srcId="{DB9A0175-BE84-49CB-96BC-14EC53B853B0}" destId="{C578346A-3118-488E-817B-F4A7B8E66550}" srcOrd="3" destOrd="0" presId="urn:microsoft.com/office/officeart/2008/layout/VerticalAccentList"/>
    <dgm:cxn modelId="{A0740AF0-CC22-4477-A7CD-49519ED9188C}" type="presParOf" srcId="{DB9A0175-BE84-49CB-96BC-14EC53B853B0}" destId="{AC2E9B17-62B4-403C-8D5E-B92E29AE608A}" srcOrd="4" destOrd="0" presId="urn:microsoft.com/office/officeart/2008/layout/VerticalAccentList"/>
    <dgm:cxn modelId="{B3CDC242-E11C-4300-B7BE-5DD85BF03631}" type="presParOf" srcId="{DB9A0175-BE84-49CB-96BC-14EC53B853B0}" destId="{58D551EE-16F9-4633-AD6A-46E2B3B3C424}" srcOrd="5" destOrd="0" presId="urn:microsoft.com/office/officeart/2008/layout/VerticalAccentList"/>
    <dgm:cxn modelId="{732C4F30-A849-4524-8D1E-7F926C45AE81}" type="presParOf" srcId="{DB9A0175-BE84-49CB-96BC-14EC53B853B0}" destId="{D0FC3FE9-C21C-4EE2-8493-6A708FEDC7D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Malmenaide 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des Bachats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C89B2530-D907-4A37-8E9C-81AC1F14DDF6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11315B82-268B-4BEB-B8C2-55AA461CE8C8}" type="pres">
      <dgm:prSet presAssocID="{C9659458-D1A9-4483-B766-F412B2A78707}" presName="parenttextcomposite" presStyleCnt="0"/>
      <dgm:spPr/>
    </dgm:pt>
    <dgm:pt modelId="{5CC8BAF7-5B3C-4680-A4FF-11089EEC3B43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E0A060DE-118E-42C2-BFA7-46E12A6D9BA2}" type="pres">
      <dgm:prSet presAssocID="{C9659458-D1A9-4483-B766-F412B2A78707}" presName="parallelogramComposite" presStyleCnt="0"/>
      <dgm:spPr/>
    </dgm:pt>
    <dgm:pt modelId="{1A3D08C0-01D1-46F1-800D-9FC6A05975B5}" type="pres">
      <dgm:prSet presAssocID="{C9659458-D1A9-4483-B766-F412B2A78707}" presName="parallelogram1" presStyleLbl="alignNode1" presStyleIdx="0" presStyleCnt="14"/>
      <dgm:spPr/>
    </dgm:pt>
    <dgm:pt modelId="{560D6849-25BC-4161-BCDE-FCC0F8073641}" type="pres">
      <dgm:prSet presAssocID="{C9659458-D1A9-4483-B766-F412B2A78707}" presName="parallelogram2" presStyleLbl="alignNode1" presStyleIdx="1" presStyleCnt="14"/>
      <dgm:spPr/>
    </dgm:pt>
    <dgm:pt modelId="{F1DF1871-4129-48BB-B752-E6D841801C0E}" type="pres">
      <dgm:prSet presAssocID="{C9659458-D1A9-4483-B766-F412B2A78707}" presName="parallelogram3" presStyleLbl="alignNode1" presStyleIdx="2" presStyleCnt="14"/>
      <dgm:spPr/>
    </dgm:pt>
    <dgm:pt modelId="{6AB36DA6-4B80-4C18-8984-064EF3AAAD33}" type="pres">
      <dgm:prSet presAssocID="{C9659458-D1A9-4483-B766-F412B2A78707}" presName="parallelogram4" presStyleLbl="alignNode1" presStyleIdx="3" presStyleCnt="14"/>
      <dgm:spPr/>
    </dgm:pt>
    <dgm:pt modelId="{8EFE09C1-4693-49BE-97A4-3CF00B05ED0B}" type="pres">
      <dgm:prSet presAssocID="{C9659458-D1A9-4483-B766-F412B2A78707}" presName="parallelogram5" presStyleLbl="alignNode1" presStyleIdx="4" presStyleCnt="14"/>
      <dgm:spPr/>
    </dgm:pt>
    <dgm:pt modelId="{79A0A210-9913-4BA4-8ADA-DEDD92E95B97}" type="pres">
      <dgm:prSet presAssocID="{C9659458-D1A9-4483-B766-F412B2A78707}" presName="parallelogram6" presStyleLbl="alignNode1" presStyleIdx="5" presStyleCnt="14"/>
      <dgm:spPr/>
    </dgm:pt>
    <dgm:pt modelId="{86A9E7E1-0425-407F-A2BE-925E302B091F}" type="pres">
      <dgm:prSet presAssocID="{C9659458-D1A9-4483-B766-F412B2A78707}" presName="parallelogram7" presStyleLbl="alignNode1" presStyleIdx="6" presStyleCnt="14"/>
      <dgm:spPr/>
    </dgm:pt>
    <dgm:pt modelId="{8897CC7A-77C5-4344-88D9-1B213B585701}" type="pres">
      <dgm:prSet presAssocID="{A54D2589-907B-4FD2-8F5F-2AFEEA99EE59}" presName="sibTrans" presStyleCnt="0"/>
      <dgm:spPr/>
    </dgm:pt>
    <dgm:pt modelId="{081651D7-1ABB-4704-9838-78185A1A2AC1}" type="pres">
      <dgm:prSet presAssocID="{BE697D80-422D-4D03-95BB-41241FB653DB}" presName="parenttextcomposite" presStyleCnt="0"/>
      <dgm:spPr/>
    </dgm:pt>
    <dgm:pt modelId="{5C5D2495-8EA2-4839-B6B1-B9CB02ED4326}" type="pres">
      <dgm:prSet presAssocID="{BE697D80-422D-4D03-95BB-41241FB653DB}" presName="parenttext" presStyleLbl="revTx" presStyleIdx="1" presStyleCnt="2" custLinFactNeighborY="8600">
        <dgm:presLayoutVars>
          <dgm:chMax/>
          <dgm:chPref val="2"/>
          <dgm:bulletEnabled val="1"/>
        </dgm:presLayoutVars>
      </dgm:prSet>
      <dgm:spPr/>
    </dgm:pt>
    <dgm:pt modelId="{11CA2F67-892F-488E-BB4E-126EF79658C7}" type="pres">
      <dgm:prSet presAssocID="{BE697D80-422D-4D03-95BB-41241FB653DB}" presName="parallelogramComposite" presStyleCnt="0"/>
      <dgm:spPr/>
    </dgm:pt>
    <dgm:pt modelId="{894030B6-4B97-4E37-81E7-6C1407F58B04}" type="pres">
      <dgm:prSet presAssocID="{BE697D80-422D-4D03-95BB-41241FB653DB}" presName="parallelogram1" presStyleLbl="alignNode1" presStyleIdx="7" presStyleCnt="14"/>
      <dgm:spPr/>
    </dgm:pt>
    <dgm:pt modelId="{53912DA7-6D05-4D18-8CB4-CD5489646BF2}" type="pres">
      <dgm:prSet presAssocID="{BE697D80-422D-4D03-95BB-41241FB653DB}" presName="parallelogram2" presStyleLbl="alignNode1" presStyleIdx="8" presStyleCnt="14"/>
      <dgm:spPr/>
    </dgm:pt>
    <dgm:pt modelId="{45F768B8-3763-4813-AF44-6233E9CA96B1}" type="pres">
      <dgm:prSet presAssocID="{BE697D80-422D-4D03-95BB-41241FB653DB}" presName="parallelogram3" presStyleLbl="alignNode1" presStyleIdx="9" presStyleCnt="14"/>
      <dgm:spPr/>
    </dgm:pt>
    <dgm:pt modelId="{483E3781-A309-49F4-96A0-C922C4A94AB3}" type="pres">
      <dgm:prSet presAssocID="{BE697D80-422D-4D03-95BB-41241FB653DB}" presName="parallelogram4" presStyleLbl="alignNode1" presStyleIdx="10" presStyleCnt="14"/>
      <dgm:spPr/>
    </dgm:pt>
    <dgm:pt modelId="{71E236F5-8011-42D6-813A-64C4DD7A61B6}" type="pres">
      <dgm:prSet presAssocID="{BE697D80-422D-4D03-95BB-41241FB653DB}" presName="parallelogram5" presStyleLbl="alignNode1" presStyleIdx="11" presStyleCnt="14"/>
      <dgm:spPr/>
    </dgm:pt>
    <dgm:pt modelId="{F0517744-3D66-48EC-98F5-99B2B17CECB8}" type="pres">
      <dgm:prSet presAssocID="{BE697D80-422D-4D03-95BB-41241FB653DB}" presName="parallelogram6" presStyleLbl="alignNode1" presStyleIdx="12" presStyleCnt="14"/>
      <dgm:spPr/>
    </dgm:pt>
    <dgm:pt modelId="{DEA13DC5-6022-414C-AB2B-AB0F4A167176}" type="pres">
      <dgm:prSet presAssocID="{BE697D80-422D-4D03-95BB-41241FB653DB}" presName="parallelogram7" presStyleLbl="alignNode1" presStyleIdx="13" presStyleCnt="14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0DB9005B-4725-4363-817E-E8A51854C740}" type="presOf" srcId="{BE697D80-422D-4D03-95BB-41241FB653DB}" destId="{5C5D2495-8EA2-4839-B6B1-B9CB02ED4326}" srcOrd="0" destOrd="0" presId="urn:microsoft.com/office/officeart/2008/layout/VerticalAccentList"/>
    <dgm:cxn modelId="{D7F2246F-DF7D-461A-B616-FA4D8021D39F}" type="presOf" srcId="{CB50A1FF-1F4D-42B3-B792-680D7E84F0B8}" destId="{C89B2530-D907-4A37-8E9C-81AC1F14DDF6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8E53148D-B84A-46E6-9BBD-1B6EF6391F62}" type="presOf" srcId="{C9659458-D1A9-4483-B766-F412B2A78707}" destId="{5CC8BAF7-5B3C-4680-A4FF-11089EEC3B43}" srcOrd="0" destOrd="0" presId="urn:microsoft.com/office/officeart/2008/layout/VerticalAccentList"/>
    <dgm:cxn modelId="{9848B220-1FF4-44D0-BC80-85D45A53699A}" type="presParOf" srcId="{C89B2530-D907-4A37-8E9C-81AC1F14DDF6}" destId="{11315B82-268B-4BEB-B8C2-55AA461CE8C8}" srcOrd="0" destOrd="0" presId="urn:microsoft.com/office/officeart/2008/layout/VerticalAccentList"/>
    <dgm:cxn modelId="{7F4A86C8-4575-40F9-83FA-4901DC0DF70F}" type="presParOf" srcId="{11315B82-268B-4BEB-B8C2-55AA461CE8C8}" destId="{5CC8BAF7-5B3C-4680-A4FF-11089EEC3B43}" srcOrd="0" destOrd="0" presId="urn:microsoft.com/office/officeart/2008/layout/VerticalAccentList"/>
    <dgm:cxn modelId="{1A3042E3-F466-4209-B04B-004F71443C8F}" type="presParOf" srcId="{C89B2530-D907-4A37-8E9C-81AC1F14DDF6}" destId="{E0A060DE-118E-42C2-BFA7-46E12A6D9BA2}" srcOrd="1" destOrd="0" presId="urn:microsoft.com/office/officeart/2008/layout/VerticalAccentList"/>
    <dgm:cxn modelId="{8FC32997-6036-4D6C-99EF-7E1231C91E0B}" type="presParOf" srcId="{E0A060DE-118E-42C2-BFA7-46E12A6D9BA2}" destId="{1A3D08C0-01D1-46F1-800D-9FC6A05975B5}" srcOrd="0" destOrd="0" presId="urn:microsoft.com/office/officeart/2008/layout/VerticalAccentList"/>
    <dgm:cxn modelId="{B6CAA908-109E-46EB-B994-15F1587A54C8}" type="presParOf" srcId="{E0A060DE-118E-42C2-BFA7-46E12A6D9BA2}" destId="{560D6849-25BC-4161-BCDE-FCC0F8073641}" srcOrd="1" destOrd="0" presId="urn:microsoft.com/office/officeart/2008/layout/VerticalAccentList"/>
    <dgm:cxn modelId="{03486217-3333-4AD6-8A2E-B61B7C184C0B}" type="presParOf" srcId="{E0A060DE-118E-42C2-BFA7-46E12A6D9BA2}" destId="{F1DF1871-4129-48BB-B752-E6D841801C0E}" srcOrd="2" destOrd="0" presId="urn:microsoft.com/office/officeart/2008/layout/VerticalAccentList"/>
    <dgm:cxn modelId="{597062EE-AE06-43E3-B9A6-27B3CF932090}" type="presParOf" srcId="{E0A060DE-118E-42C2-BFA7-46E12A6D9BA2}" destId="{6AB36DA6-4B80-4C18-8984-064EF3AAAD33}" srcOrd="3" destOrd="0" presId="urn:microsoft.com/office/officeart/2008/layout/VerticalAccentList"/>
    <dgm:cxn modelId="{0E70F780-021A-4182-8CF7-89B16F332DC2}" type="presParOf" srcId="{E0A060DE-118E-42C2-BFA7-46E12A6D9BA2}" destId="{8EFE09C1-4693-49BE-97A4-3CF00B05ED0B}" srcOrd="4" destOrd="0" presId="urn:microsoft.com/office/officeart/2008/layout/VerticalAccentList"/>
    <dgm:cxn modelId="{CA189FEB-D7CF-4B62-B917-92D0C0728D26}" type="presParOf" srcId="{E0A060DE-118E-42C2-BFA7-46E12A6D9BA2}" destId="{79A0A210-9913-4BA4-8ADA-DEDD92E95B97}" srcOrd="5" destOrd="0" presId="urn:microsoft.com/office/officeart/2008/layout/VerticalAccentList"/>
    <dgm:cxn modelId="{E741FF24-66A1-417D-A16D-EA23667987C6}" type="presParOf" srcId="{E0A060DE-118E-42C2-BFA7-46E12A6D9BA2}" destId="{86A9E7E1-0425-407F-A2BE-925E302B091F}" srcOrd="6" destOrd="0" presId="urn:microsoft.com/office/officeart/2008/layout/VerticalAccentList"/>
    <dgm:cxn modelId="{D662303E-F0F3-4A3C-92A8-1A5F889EB97F}" type="presParOf" srcId="{C89B2530-D907-4A37-8E9C-81AC1F14DDF6}" destId="{8897CC7A-77C5-4344-88D9-1B213B585701}" srcOrd="2" destOrd="0" presId="urn:microsoft.com/office/officeart/2008/layout/VerticalAccentList"/>
    <dgm:cxn modelId="{6C42F993-609B-4947-88BD-53D6F8BE05D1}" type="presParOf" srcId="{C89B2530-D907-4A37-8E9C-81AC1F14DDF6}" destId="{081651D7-1ABB-4704-9838-78185A1A2AC1}" srcOrd="3" destOrd="0" presId="urn:microsoft.com/office/officeart/2008/layout/VerticalAccentList"/>
    <dgm:cxn modelId="{93066125-6E84-4C45-AD2E-F94821E121FA}" type="presParOf" srcId="{081651D7-1ABB-4704-9838-78185A1A2AC1}" destId="{5C5D2495-8EA2-4839-B6B1-B9CB02ED4326}" srcOrd="0" destOrd="0" presId="urn:microsoft.com/office/officeart/2008/layout/VerticalAccentList"/>
    <dgm:cxn modelId="{E68F5072-40DC-46DF-BE01-BE793485308F}" type="presParOf" srcId="{C89B2530-D907-4A37-8E9C-81AC1F14DDF6}" destId="{11CA2F67-892F-488E-BB4E-126EF79658C7}" srcOrd="4" destOrd="0" presId="urn:microsoft.com/office/officeart/2008/layout/VerticalAccentList"/>
    <dgm:cxn modelId="{39B584E2-4936-4AA3-B44F-6264C1BC4ACD}" type="presParOf" srcId="{11CA2F67-892F-488E-BB4E-126EF79658C7}" destId="{894030B6-4B97-4E37-81E7-6C1407F58B04}" srcOrd="0" destOrd="0" presId="urn:microsoft.com/office/officeart/2008/layout/VerticalAccentList"/>
    <dgm:cxn modelId="{B35C25D6-2F4F-4656-A907-735954E098BB}" type="presParOf" srcId="{11CA2F67-892F-488E-BB4E-126EF79658C7}" destId="{53912DA7-6D05-4D18-8CB4-CD5489646BF2}" srcOrd="1" destOrd="0" presId="urn:microsoft.com/office/officeart/2008/layout/VerticalAccentList"/>
    <dgm:cxn modelId="{A0F3995C-CC97-446F-A29E-F2B2A2801C24}" type="presParOf" srcId="{11CA2F67-892F-488E-BB4E-126EF79658C7}" destId="{45F768B8-3763-4813-AF44-6233E9CA96B1}" srcOrd="2" destOrd="0" presId="urn:microsoft.com/office/officeart/2008/layout/VerticalAccentList"/>
    <dgm:cxn modelId="{14BA3110-4EB1-4209-BEC8-B6F5DB0EA50B}" type="presParOf" srcId="{11CA2F67-892F-488E-BB4E-126EF79658C7}" destId="{483E3781-A309-49F4-96A0-C922C4A94AB3}" srcOrd="3" destOrd="0" presId="urn:microsoft.com/office/officeart/2008/layout/VerticalAccentList"/>
    <dgm:cxn modelId="{03D2D5D2-DE5A-4F98-B4A6-08290206325E}" type="presParOf" srcId="{11CA2F67-892F-488E-BB4E-126EF79658C7}" destId="{71E236F5-8011-42D6-813A-64C4DD7A61B6}" srcOrd="4" destOrd="0" presId="urn:microsoft.com/office/officeart/2008/layout/VerticalAccentList"/>
    <dgm:cxn modelId="{EC55EBE8-4B8E-4C03-87F1-06179E85B77F}" type="presParOf" srcId="{11CA2F67-892F-488E-BB4E-126EF79658C7}" destId="{F0517744-3D66-48EC-98F5-99B2B17CECB8}" srcOrd="5" destOrd="0" presId="urn:microsoft.com/office/officeart/2008/layout/VerticalAccentList"/>
    <dgm:cxn modelId="{FF2DE964-CFD7-44DB-A227-B9372468B288}" type="presParOf" srcId="{11CA2F67-892F-488E-BB4E-126EF79658C7}" destId="{DEA13DC5-6022-414C-AB2B-AB0F4A16717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Route de Clavière 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de Duret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Malmenaide </a:t>
          </a: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106DF2D4-705B-4696-955F-1B41A5C8E77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la Croix du Bray</a:t>
          </a:r>
        </a:p>
      </dgm:t>
    </dgm:pt>
    <dgm:pt modelId="{C66A8B3F-C9B1-4B67-AA65-02FFE83D7B82}" type="parTrans" cxnId="{63236F7C-3073-40D8-9EF6-7021BD727C6C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288A289F-6DAD-429F-9024-40FEF5A74A59}" type="sibTrans" cxnId="{63236F7C-3073-40D8-9EF6-7021BD727C6C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978664CD-25F2-4F15-A26F-19A54DC28C04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C1BDCE18-04F3-41C2-97EB-AD15B0216A30}" type="pres">
      <dgm:prSet presAssocID="{C9659458-D1A9-4483-B766-F412B2A78707}" presName="parenttextcomposite" presStyleCnt="0"/>
      <dgm:spPr/>
    </dgm:pt>
    <dgm:pt modelId="{88FCA20D-A84D-4687-9C79-CB51A484353E}" type="pres">
      <dgm:prSet presAssocID="{C9659458-D1A9-4483-B766-F412B2A78707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2DBC3C9E-C7B9-4E7D-AB95-C26DA4453416}" type="pres">
      <dgm:prSet presAssocID="{C9659458-D1A9-4483-B766-F412B2A78707}" presName="parallelogramComposite" presStyleCnt="0"/>
      <dgm:spPr/>
    </dgm:pt>
    <dgm:pt modelId="{636E6FC2-1B83-4CB7-AD7E-30C9EC8DE3D8}" type="pres">
      <dgm:prSet presAssocID="{C9659458-D1A9-4483-B766-F412B2A78707}" presName="parallelogram1" presStyleLbl="alignNode1" presStyleIdx="0" presStyleCnt="28"/>
      <dgm:spPr/>
    </dgm:pt>
    <dgm:pt modelId="{5B1F9097-1A0E-4E9A-A03A-6E5946265D98}" type="pres">
      <dgm:prSet presAssocID="{C9659458-D1A9-4483-B766-F412B2A78707}" presName="parallelogram2" presStyleLbl="alignNode1" presStyleIdx="1" presStyleCnt="28"/>
      <dgm:spPr/>
    </dgm:pt>
    <dgm:pt modelId="{6492D131-D70F-4817-8D6B-A122881271DC}" type="pres">
      <dgm:prSet presAssocID="{C9659458-D1A9-4483-B766-F412B2A78707}" presName="parallelogram3" presStyleLbl="alignNode1" presStyleIdx="2" presStyleCnt="28"/>
      <dgm:spPr/>
    </dgm:pt>
    <dgm:pt modelId="{FE22A1F2-34D8-45BE-B7CD-F0669498ECA1}" type="pres">
      <dgm:prSet presAssocID="{C9659458-D1A9-4483-B766-F412B2A78707}" presName="parallelogram4" presStyleLbl="alignNode1" presStyleIdx="3" presStyleCnt="28"/>
      <dgm:spPr/>
    </dgm:pt>
    <dgm:pt modelId="{C111FB17-4F23-4FBB-823F-8C8FCF6BF719}" type="pres">
      <dgm:prSet presAssocID="{C9659458-D1A9-4483-B766-F412B2A78707}" presName="parallelogram5" presStyleLbl="alignNode1" presStyleIdx="4" presStyleCnt="28"/>
      <dgm:spPr/>
    </dgm:pt>
    <dgm:pt modelId="{E10561B0-1B83-4C70-A2E7-91E0D7294E72}" type="pres">
      <dgm:prSet presAssocID="{C9659458-D1A9-4483-B766-F412B2A78707}" presName="parallelogram6" presStyleLbl="alignNode1" presStyleIdx="5" presStyleCnt="28"/>
      <dgm:spPr/>
    </dgm:pt>
    <dgm:pt modelId="{7E99723B-ABD1-4250-B188-1807BBDAB91F}" type="pres">
      <dgm:prSet presAssocID="{C9659458-D1A9-4483-B766-F412B2A78707}" presName="parallelogram7" presStyleLbl="alignNode1" presStyleIdx="6" presStyleCnt="28"/>
      <dgm:spPr/>
    </dgm:pt>
    <dgm:pt modelId="{FF157CD1-97DC-458C-BAED-D8942C2985B0}" type="pres">
      <dgm:prSet presAssocID="{A54D2589-907B-4FD2-8F5F-2AFEEA99EE59}" presName="sibTrans" presStyleCnt="0"/>
      <dgm:spPr/>
    </dgm:pt>
    <dgm:pt modelId="{59E2CF16-4976-427B-851E-8966EF3A96D1}" type="pres">
      <dgm:prSet presAssocID="{BE697D80-422D-4D03-95BB-41241FB653DB}" presName="parenttextcomposite" presStyleCnt="0"/>
      <dgm:spPr/>
    </dgm:pt>
    <dgm:pt modelId="{392B69B5-F0EF-4FDE-BF30-5E824DDB958B}" type="pres">
      <dgm:prSet presAssocID="{BE697D80-422D-4D03-95BB-41241FB653DB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A1C884C0-88C2-48DE-B64B-27B5BF9080BF}" type="pres">
      <dgm:prSet presAssocID="{BE697D80-422D-4D03-95BB-41241FB653DB}" presName="parallelogramComposite" presStyleCnt="0"/>
      <dgm:spPr/>
    </dgm:pt>
    <dgm:pt modelId="{EC6DD930-CF6D-4307-A82F-DF3AED4B2E95}" type="pres">
      <dgm:prSet presAssocID="{BE697D80-422D-4D03-95BB-41241FB653DB}" presName="parallelogram1" presStyleLbl="alignNode1" presStyleIdx="7" presStyleCnt="28"/>
      <dgm:spPr/>
    </dgm:pt>
    <dgm:pt modelId="{091CB1A7-4325-493A-BF57-33D9A0D357A7}" type="pres">
      <dgm:prSet presAssocID="{BE697D80-422D-4D03-95BB-41241FB653DB}" presName="parallelogram2" presStyleLbl="alignNode1" presStyleIdx="8" presStyleCnt="28"/>
      <dgm:spPr/>
    </dgm:pt>
    <dgm:pt modelId="{6BFC1C4B-4A6F-4067-83D8-27579084304C}" type="pres">
      <dgm:prSet presAssocID="{BE697D80-422D-4D03-95BB-41241FB653DB}" presName="parallelogram3" presStyleLbl="alignNode1" presStyleIdx="9" presStyleCnt="28"/>
      <dgm:spPr/>
    </dgm:pt>
    <dgm:pt modelId="{D37787C6-EE80-446A-A001-087FEDA35B7D}" type="pres">
      <dgm:prSet presAssocID="{BE697D80-422D-4D03-95BB-41241FB653DB}" presName="parallelogram4" presStyleLbl="alignNode1" presStyleIdx="10" presStyleCnt="28"/>
      <dgm:spPr/>
    </dgm:pt>
    <dgm:pt modelId="{6DF66E1D-3071-44FA-8468-3F29C8D607DD}" type="pres">
      <dgm:prSet presAssocID="{BE697D80-422D-4D03-95BB-41241FB653DB}" presName="parallelogram5" presStyleLbl="alignNode1" presStyleIdx="11" presStyleCnt="28"/>
      <dgm:spPr/>
    </dgm:pt>
    <dgm:pt modelId="{A5EC33E3-37E8-48BA-AAF5-A58F0C4F07BA}" type="pres">
      <dgm:prSet presAssocID="{BE697D80-422D-4D03-95BB-41241FB653DB}" presName="parallelogram6" presStyleLbl="alignNode1" presStyleIdx="12" presStyleCnt="28"/>
      <dgm:spPr/>
    </dgm:pt>
    <dgm:pt modelId="{7C5693F5-4270-4830-B881-40BD942E8047}" type="pres">
      <dgm:prSet presAssocID="{BE697D80-422D-4D03-95BB-41241FB653DB}" presName="parallelogram7" presStyleLbl="alignNode1" presStyleIdx="13" presStyleCnt="28"/>
      <dgm:spPr/>
    </dgm:pt>
    <dgm:pt modelId="{4A82BDC9-7894-448B-A02F-26DFA6DF59E3}" type="pres">
      <dgm:prSet presAssocID="{BBC454E0-1937-4721-9EB9-55630BFE09F4}" presName="sibTrans" presStyleCnt="0"/>
      <dgm:spPr/>
    </dgm:pt>
    <dgm:pt modelId="{A6B1DC7A-DD05-4509-9CE9-9D0FE08018F1}" type="pres">
      <dgm:prSet presAssocID="{53D507E0-9971-4582-8199-6B4F43F53522}" presName="parenttextcomposite" presStyleCnt="0"/>
      <dgm:spPr/>
    </dgm:pt>
    <dgm:pt modelId="{6A39E1BC-C6E3-4D48-8DE2-40C463577713}" type="pres">
      <dgm:prSet presAssocID="{53D507E0-9971-4582-8199-6B4F43F53522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569005E5-05F5-4A81-9F3C-9EA5F99B175A}" type="pres">
      <dgm:prSet presAssocID="{53D507E0-9971-4582-8199-6B4F43F53522}" presName="parallelogramComposite" presStyleCnt="0"/>
      <dgm:spPr/>
    </dgm:pt>
    <dgm:pt modelId="{9030D5EA-C6A7-4596-B618-8716C31EAE85}" type="pres">
      <dgm:prSet presAssocID="{53D507E0-9971-4582-8199-6B4F43F53522}" presName="parallelogram1" presStyleLbl="alignNode1" presStyleIdx="14" presStyleCnt="28"/>
      <dgm:spPr/>
    </dgm:pt>
    <dgm:pt modelId="{FF14D90D-C7B3-4386-B7A7-4A3F0E035098}" type="pres">
      <dgm:prSet presAssocID="{53D507E0-9971-4582-8199-6B4F43F53522}" presName="parallelogram2" presStyleLbl="alignNode1" presStyleIdx="15" presStyleCnt="28"/>
      <dgm:spPr/>
    </dgm:pt>
    <dgm:pt modelId="{EF83049C-064C-40DC-BB1B-EA26B663D242}" type="pres">
      <dgm:prSet presAssocID="{53D507E0-9971-4582-8199-6B4F43F53522}" presName="parallelogram3" presStyleLbl="alignNode1" presStyleIdx="16" presStyleCnt="28"/>
      <dgm:spPr/>
    </dgm:pt>
    <dgm:pt modelId="{42E0DE3F-94C5-415B-88D7-8A987DE9CFAD}" type="pres">
      <dgm:prSet presAssocID="{53D507E0-9971-4582-8199-6B4F43F53522}" presName="parallelogram4" presStyleLbl="alignNode1" presStyleIdx="17" presStyleCnt="28"/>
      <dgm:spPr/>
    </dgm:pt>
    <dgm:pt modelId="{9F8B928C-210D-4FA4-838B-B31D693F6403}" type="pres">
      <dgm:prSet presAssocID="{53D507E0-9971-4582-8199-6B4F43F53522}" presName="parallelogram5" presStyleLbl="alignNode1" presStyleIdx="18" presStyleCnt="28"/>
      <dgm:spPr/>
    </dgm:pt>
    <dgm:pt modelId="{8E9D31E2-E4D7-4481-926C-47E9F06C7B52}" type="pres">
      <dgm:prSet presAssocID="{53D507E0-9971-4582-8199-6B4F43F53522}" presName="parallelogram6" presStyleLbl="alignNode1" presStyleIdx="19" presStyleCnt="28"/>
      <dgm:spPr/>
    </dgm:pt>
    <dgm:pt modelId="{B4AA48F3-D2C2-4A2F-A80E-16F26FF4815A}" type="pres">
      <dgm:prSet presAssocID="{53D507E0-9971-4582-8199-6B4F43F53522}" presName="parallelogram7" presStyleLbl="alignNode1" presStyleIdx="20" presStyleCnt="28"/>
      <dgm:spPr/>
    </dgm:pt>
    <dgm:pt modelId="{A0F763A0-348B-4547-8546-20A500BB4DEF}" type="pres">
      <dgm:prSet presAssocID="{EA4D2E18-F04C-4E35-915E-7D95C87133FB}" presName="sibTrans" presStyleCnt="0"/>
      <dgm:spPr/>
    </dgm:pt>
    <dgm:pt modelId="{49920C8F-9D00-4FC4-8FA6-D89B02A1A76E}" type="pres">
      <dgm:prSet presAssocID="{106DF2D4-705B-4696-955F-1B41A5C8E77B}" presName="parenttextcomposite" presStyleCnt="0"/>
      <dgm:spPr/>
    </dgm:pt>
    <dgm:pt modelId="{49CF5F1B-72B9-4F46-95D1-2E5155E5B44F}" type="pres">
      <dgm:prSet presAssocID="{106DF2D4-705B-4696-955F-1B41A5C8E77B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B7F65E1A-3E04-40C4-A019-F25E9519B287}" type="pres">
      <dgm:prSet presAssocID="{106DF2D4-705B-4696-955F-1B41A5C8E77B}" presName="parallelogramComposite" presStyleCnt="0"/>
      <dgm:spPr/>
    </dgm:pt>
    <dgm:pt modelId="{C9A9FABC-555A-4615-BBC5-175ED200FCF2}" type="pres">
      <dgm:prSet presAssocID="{106DF2D4-705B-4696-955F-1B41A5C8E77B}" presName="parallelogram1" presStyleLbl="alignNode1" presStyleIdx="21" presStyleCnt="28"/>
      <dgm:spPr/>
    </dgm:pt>
    <dgm:pt modelId="{C1A46905-8B28-46C8-8817-FD3374FD141F}" type="pres">
      <dgm:prSet presAssocID="{106DF2D4-705B-4696-955F-1B41A5C8E77B}" presName="parallelogram2" presStyleLbl="alignNode1" presStyleIdx="22" presStyleCnt="28"/>
      <dgm:spPr/>
    </dgm:pt>
    <dgm:pt modelId="{AB1D14A4-3A4B-4B8D-B70F-E095457BCB37}" type="pres">
      <dgm:prSet presAssocID="{106DF2D4-705B-4696-955F-1B41A5C8E77B}" presName="parallelogram3" presStyleLbl="alignNode1" presStyleIdx="23" presStyleCnt="28"/>
      <dgm:spPr/>
    </dgm:pt>
    <dgm:pt modelId="{9C9EC693-CC8A-41CD-8B75-99046DAA2877}" type="pres">
      <dgm:prSet presAssocID="{106DF2D4-705B-4696-955F-1B41A5C8E77B}" presName="parallelogram4" presStyleLbl="alignNode1" presStyleIdx="24" presStyleCnt="28"/>
      <dgm:spPr/>
    </dgm:pt>
    <dgm:pt modelId="{14116B9A-C592-46AA-BA00-6CF6CD0EE086}" type="pres">
      <dgm:prSet presAssocID="{106DF2D4-705B-4696-955F-1B41A5C8E77B}" presName="parallelogram5" presStyleLbl="alignNode1" presStyleIdx="25" presStyleCnt="28"/>
      <dgm:spPr/>
    </dgm:pt>
    <dgm:pt modelId="{25B841DB-87D1-413E-97FE-D48CDAA384A1}" type="pres">
      <dgm:prSet presAssocID="{106DF2D4-705B-4696-955F-1B41A5C8E77B}" presName="parallelogram6" presStyleLbl="alignNode1" presStyleIdx="26" presStyleCnt="28"/>
      <dgm:spPr/>
    </dgm:pt>
    <dgm:pt modelId="{81EB5B2B-0A7F-477B-9A5C-D718BB3DC01C}" type="pres">
      <dgm:prSet presAssocID="{106DF2D4-705B-4696-955F-1B41A5C8E77B}" presName="parallelogram7" presStyleLbl="alignNode1" presStyleIdx="27" presStyleCnt="28"/>
      <dgm:spPr/>
    </dgm:pt>
  </dgm:ptLst>
  <dgm:cxnLst>
    <dgm:cxn modelId="{9F4E7726-33F4-4D43-BCEC-E55BFD642ECE}" type="presOf" srcId="{CB50A1FF-1F4D-42B3-B792-680D7E84F0B8}" destId="{978664CD-25F2-4F15-A26F-19A54DC28C04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9101C774-27AB-47C3-8F49-2E6F541BBC86}" type="presOf" srcId="{C9659458-D1A9-4483-B766-F412B2A78707}" destId="{88FCA20D-A84D-4687-9C79-CB51A484353E}" srcOrd="0" destOrd="0" presId="urn:microsoft.com/office/officeart/2008/layout/VerticalAccentList"/>
    <dgm:cxn modelId="{63236F7C-3073-40D8-9EF6-7021BD727C6C}" srcId="{CB50A1FF-1F4D-42B3-B792-680D7E84F0B8}" destId="{106DF2D4-705B-4696-955F-1B41A5C8E77B}" srcOrd="3" destOrd="0" parTransId="{C66A8B3F-C9B1-4B67-AA65-02FFE83D7B82}" sibTransId="{288A289F-6DAD-429F-9024-40FEF5A74A59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DC4EB796-6676-4165-9E9C-2B4666E9B251}" type="presOf" srcId="{BE697D80-422D-4D03-95BB-41241FB653DB}" destId="{392B69B5-F0EF-4FDE-BF30-5E824DDB958B}" srcOrd="0" destOrd="0" presId="urn:microsoft.com/office/officeart/2008/layout/VerticalAccentList"/>
    <dgm:cxn modelId="{380032D4-D37D-4D90-B934-AF77ACCC96D5}" type="presOf" srcId="{53D507E0-9971-4582-8199-6B4F43F53522}" destId="{6A39E1BC-C6E3-4D48-8DE2-40C463577713}" srcOrd="0" destOrd="0" presId="urn:microsoft.com/office/officeart/2008/layout/VerticalAccentList"/>
    <dgm:cxn modelId="{1D2B0CF9-B455-4D2C-AAD1-1FB29C6696D5}" type="presOf" srcId="{106DF2D4-705B-4696-955F-1B41A5C8E77B}" destId="{49CF5F1B-72B9-4F46-95D1-2E5155E5B44F}" srcOrd="0" destOrd="0" presId="urn:microsoft.com/office/officeart/2008/layout/VerticalAccentList"/>
    <dgm:cxn modelId="{950D7274-2526-4844-B38E-22A6FB3E7C06}" type="presParOf" srcId="{978664CD-25F2-4F15-A26F-19A54DC28C04}" destId="{C1BDCE18-04F3-41C2-97EB-AD15B0216A30}" srcOrd="0" destOrd="0" presId="urn:microsoft.com/office/officeart/2008/layout/VerticalAccentList"/>
    <dgm:cxn modelId="{4374698C-89F7-4DA4-BDFA-E53C1CC22A64}" type="presParOf" srcId="{C1BDCE18-04F3-41C2-97EB-AD15B0216A30}" destId="{88FCA20D-A84D-4687-9C79-CB51A484353E}" srcOrd="0" destOrd="0" presId="urn:microsoft.com/office/officeart/2008/layout/VerticalAccentList"/>
    <dgm:cxn modelId="{4DEC05DD-9689-4C1F-9106-E03A1E5BD3B8}" type="presParOf" srcId="{978664CD-25F2-4F15-A26F-19A54DC28C04}" destId="{2DBC3C9E-C7B9-4E7D-AB95-C26DA4453416}" srcOrd="1" destOrd="0" presId="urn:microsoft.com/office/officeart/2008/layout/VerticalAccentList"/>
    <dgm:cxn modelId="{1A1D3847-AD72-4EB0-841C-BA50F1F156FB}" type="presParOf" srcId="{2DBC3C9E-C7B9-4E7D-AB95-C26DA4453416}" destId="{636E6FC2-1B83-4CB7-AD7E-30C9EC8DE3D8}" srcOrd="0" destOrd="0" presId="urn:microsoft.com/office/officeart/2008/layout/VerticalAccentList"/>
    <dgm:cxn modelId="{0EA8A520-B93C-4F06-A14D-BD5B2FB3A08F}" type="presParOf" srcId="{2DBC3C9E-C7B9-4E7D-AB95-C26DA4453416}" destId="{5B1F9097-1A0E-4E9A-A03A-6E5946265D98}" srcOrd="1" destOrd="0" presId="urn:microsoft.com/office/officeart/2008/layout/VerticalAccentList"/>
    <dgm:cxn modelId="{B2161CC6-8C3A-48C6-91AD-17FA4099B7F1}" type="presParOf" srcId="{2DBC3C9E-C7B9-4E7D-AB95-C26DA4453416}" destId="{6492D131-D70F-4817-8D6B-A122881271DC}" srcOrd="2" destOrd="0" presId="urn:microsoft.com/office/officeart/2008/layout/VerticalAccentList"/>
    <dgm:cxn modelId="{620468C3-3D07-4B4F-BB0B-31BEB3DB5039}" type="presParOf" srcId="{2DBC3C9E-C7B9-4E7D-AB95-C26DA4453416}" destId="{FE22A1F2-34D8-45BE-B7CD-F0669498ECA1}" srcOrd="3" destOrd="0" presId="urn:microsoft.com/office/officeart/2008/layout/VerticalAccentList"/>
    <dgm:cxn modelId="{F7435BD5-2739-41C3-8BBF-B6A1750C3D1E}" type="presParOf" srcId="{2DBC3C9E-C7B9-4E7D-AB95-C26DA4453416}" destId="{C111FB17-4F23-4FBB-823F-8C8FCF6BF719}" srcOrd="4" destOrd="0" presId="urn:microsoft.com/office/officeart/2008/layout/VerticalAccentList"/>
    <dgm:cxn modelId="{75F4EB32-CDC7-49FF-AD0E-79DEFEF72DE9}" type="presParOf" srcId="{2DBC3C9E-C7B9-4E7D-AB95-C26DA4453416}" destId="{E10561B0-1B83-4C70-A2E7-91E0D7294E72}" srcOrd="5" destOrd="0" presId="urn:microsoft.com/office/officeart/2008/layout/VerticalAccentList"/>
    <dgm:cxn modelId="{AF80294F-2C7F-41E8-B575-E1DF68D773F5}" type="presParOf" srcId="{2DBC3C9E-C7B9-4E7D-AB95-C26DA4453416}" destId="{7E99723B-ABD1-4250-B188-1807BBDAB91F}" srcOrd="6" destOrd="0" presId="urn:microsoft.com/office/officeart/2008/layout/VerticalAccentList"/>
    <dgm:cxn modelId="{670D2D92-9CA5-454E-AB5B-2084F53C6455}" type="presParOf" srcId="{978664CD-25F2-4F15-A26F-19A54DC28C04}" destId="{FF157CD1-97DC-458C-BAED-D8942C2985B0}" srcOrd="2" destOrd="0" presId="urn:microsoft.com/office/officeart/2008/layout/VerticalAccentList"/>
    <dgm:cxn modelId="{6E51AEB8-C798-4FB8-A756-8DA812431927}" type="presParOf" srcId="{978664CD-25F2-4F15-A26F-19A54DC28C04}" destId="{59E2CF16-4976-427B-851E-8966EF3A96D1}" srcOrd="3" destOrd="0" presId="urn:microsoft.com/office/officeart/2008/layout/VerticalAccentList"/>
    <dgm:cxn modelId="{61658724-6753-481C-AA26-8578DC5C1DC3}" type="presParOf" srcId="{59E2CF16-4976-427B-851E-8966EF3A96D1}" destId="{392B69B5-F0EF-4FDE-BF30-5E824DDB958B}" srcOrd="0" destOrd="0" presId="urn:microsoft.com/office/officeart/2008/layout/VerticalAccentList"/>
    <dgm:cxn modelId="{A66A7435-B743-45D3-BE5E-C793421A5F60}" type="presParOf" srcId="{978664CD-25F2-4F15-A26F-19A54DC28C04}" destId="{A1C884C0-88C2-48DE-B64B-27B5BF9080BF}" srcOrd="4" destOrd="0" presId="urn:microsoft.com/office/officeart/2008/layout/VerticalAccentList"/>
    <dgm:cxn modelId="{CF84D109-C722-4D04-B236-B53DD639D76C}" type="presParOf" srcId="{A1C884C0-88C2-48DE-B64B-27B5BF9080BF}" destId="{EC6DD930-CF6D-4307-A82F-DF3AED4B2E95}" srcOrd="0" destOrd="0" presId="urn:microsoft.com/office/officeart/2008/layout/VerticalAccentList"/>
    <dgm:cxn modelId="{D2525116-2FE8-4D4E-9FA9-623E2A4DB6A3}" type="presParOf" srcId="{A1C884C0-88C2-48DE-B64B-27B5BF9080BF}" destId="{091CB1A7-4325-493A-BF57-33D9A0D357A7}" srcOrd="1" destOrd="0" presId="urn:microsoft.com/office/officeart/2008/layout/VerticalAccentList"/>
    <dgm:cxn modelId="{78E36D23-2CFC-4E4C-8C95-A3332C80DB69}" type="presParOf" srcId="{A1C884C0-88C2-48DE-B64B-27B5BF9080BF}" destId="{6BFC1C4B-4A6F-4067-83D8-27579084304C}" srcOrd="2" destOrd="0" presId="urn:microsoft.com/office/officeart/2008/layout/VerticalAccentList"/>
    <dgm:cxn modelId="{DB6AA244-FB6C-480C-BA64-116DD626DB36}" type="presParOf" srcId="{A1C884C0-88C2-48DE-B64B-27B5BF9080BF}" destId="{D37787C6-EE80-446A-A001-087FEDA35B7D}" srcOrd="3" destOrd="0" presId="urn:microsoft.com/office/officeart/2008/layout/VerticalAccentList"/>
    <dgm:cxn modelId="{73C41F82-56D6-4AD8-BDBE-C699AD805DE7}" type="presParOf" srcId="{A1C884C0-88C2-48DE-B64B-27B5BF9080BF}" destId="{6DF66E1D-3071-44FA-8468-3F29C8D607DD}" srcOrd="4" destOrd="0" presId="urn:microsoft.com/office/officeart/2008/layout/VerticalAccentList"/>
    <dgm:cxn modelId="{84544A9A-4934-4177-BB19-33A42A5552A2}" type="presParOf" srcId="{A1C884C0-88C2-48DE-B64B-27B5BF9080BF}" destId="{A5EC33E3-37E8-48BA-AAF5-A58F0C4F07BA}" srcOrd="5" destOrd="0" presId="urn:microsoft.com/office/officeart/2008/layout/VerticalAccentList"/>
    <dgm:cxn modelId="{9FC6ABAB-48A7-4FF1-B862-746464F65EB3}" type="presParOf" srcId="{A1C884C0-88C2-48DE-B64B-27B5BF9080BF}" destId="{7C5693F5-4270-4830-B881-40BD942E8047}" srcOrd="6" destOrd="0" presId="urn:microsoft.com/office/officeart/2008/layout/VerticalAccentList"/>
    <dgm:cxn modelId="{418D8DA6-AB35-4D5B-B73A-F1777716294A}" type="presParOf" srcId="{978664CD-25F2-4F15-A26F-19A54DC28C04}" destId="{4A82BDC9-7894-448B-A02F-26DFA6DF59E3}" srcOrd="5" destOrd="0" presId="urn:microsoft.com/office/officeart/2008/layout/VerticalAccentList"/>
    <dgm:cxn modelId="{F685A337-3A2A-450F-A198-848F4823A5BC}" type="presParOf" srcId="{978664CD-25F2-4F15-A26F-19A54DC28C04}" destId="{A6B1DC7A-DD05-4509-9CE9-9D0FE08018F1}" srcOrd="6" destOrd="0" presId="urn:microsoft.com/office/officeart/2008/layout/VerticalAccentList"/>
    <dgm:cxn modelId="{CF89BD4E-C372-40FA-BC55-498A90EA77B0}" type="presParOf" srcId="{A6B1DC7A-DD05-4509-9CE9-9D0FE08018F1}" destId="{6A39E1BC-C6E3-4D48-8DE2-40C463577713}" srcOrd="0" destOrd="0" presId="urn:microsoft.com/office/officeart/2008/layout/VerticalAccentList"/>
    <dgm:cxn modelId="{DCBE453A-12FF-4819-80A4-0161FC3992BC}" type="presParOf" srcId="{978664CD-25F2-4F15-A26F-19A54DC28C04}" destId="{569005E5-05F5-4A81-9F3C-9EA5F99B175A}" srcOrd="7" destOrd="0" presId="urn:microsoft.com/office/officeart/2008/layout/VerticalAccentList"/>
    <dgm:cxn modelId="{928D9E61-2098-43B2-B432-B30738B4D254}" type="presParOf" srcId="{569005E5-05F5-4A81-9F3C-9EA5F99B175A}" destId="{9030D5EA-C6A7-4596-B618-8716C31EAE85}" srcOrd="0" destOrd="0" presId="urn:microsoft.com/office/officeart/2008/layout/VerticalAccentList"/>
    <dgm:cxn modelId="{DA3D3700-42DE-41D3-B721-A48F878B7AD1}" type="presParOf" srcId="{569005E5-05F5-4A81-9F3C-9EA5F99B175A}" destId="{FF14D90D-C7B3-4386-B7A7-4A3F0E035098}" srcOrd="1" destOrd="0" presId="urn:microsoft.com/office/officeart/2008/layout/VerticalAccentList"/>
    <dgm:cxn modelId="{ADD52851-FC92-43A0-BC5A-AF3154F925DB}" type="presParOf" srcId="{569005E5-05F5-4A81-9F3C-9EA5F99B175A}" destId="{EF83049C-064C-40DC-BB1B-EA26B663D242}" srcOrd="2" destOrd="0" presId="urn:microsoft.com/office/officeart/2008/layout/VerticalAccentList"/>
    <dgm:cxn modelId="{F983DD3F-C4E7-4F10-B03C-03F04F0F8BF7}" type="presParOf" srcId="{569005E5-05F5-4A81-9F3C-9EA5F99B175A}" destId="{42E0DE3F-94C5-415B-88D7-8A987DE9CFAD}" srcOrd="3" destOrd="0" presId="urn:microsoft.com/office/officeart/2008/layout/VerticalAccentList"/>
    <dgm:cxn modelId="{185841CF-93A2-4FCC-8413-6181960F49A2}" type="presParOf" srcId="{569005E5-05F5-4A81-9F3C-9EA5F99B175A}" destId="{9F8B928C-210D-4FA4-838B-B31D693F6403}" srcOrd="4" destOrd="0" presId="urn:microsoft.com/office/officeart/2008/layout/VerticalAccentList"/>
    <dgm:cxn modelId="{6D96784A-F400-4216-ACEA-BD23970BDF22}" type="presParOf" srcId="{569005E5-05F5-4A81-9F3C-9EA5F99B175A}" destId="{8E9D31E2-E4D7-4481-926C-47E9F06C7B52}" srcOrd="5" destOrd="0" presId="urn:microsoft.com/office/officeart/2008/layout/VerticalAccentList"/>
    <dgm:cxn modelId="{3B1CC5B0-1A41-4081-AD3B-629F59A182BE}" type="presParOf" srcId="{569005E5-05F5-4A81-9F3C-9EA5F99B175A}" destId="{B4AA48F3-D2C2-4A2F-A80E-16F26FF4815A}" srcOrd="6" destOrd="0" presId="urn:microsoft.com/office/officeart/2008/layout/VerticalAccentList"/>
    <dgm:cxn modelId="{721AED71-43AA-41E0-950B-792431335775}" type="presParOf" srcId="{978664CD-25F2-4F15-A26F-19A54DC28C04}" destId="{A0F763A0-348B-4547-8546-20A500BB4DEF}" srcOrd="8" destOrd="0" presId="urn:microsoft.com/office/officeart/2008/layout/VerticalAccentList"/>
    <dgm:cxn modelId="{39A9DF39-DA78-42D4-88ED-57BBC1F50D5B}" type="presParOf" srcId="{978664CD-25F2-4F15-A26F-19A54DC28C04}" destId="{49920C8F-9D00-4FC4-8FA6-D89B02A1A76E}" srcOrd="9" destOrd="0" presId="urn:microsoft.com/office/officeart/2008/layout/VerticalAccentList"/>
    <dgm:cxn modelId="{714D1887-0AB1-45D8-90C7-55582BC9DB40}" type="presParOf" srcId="{49920C8F-9D00-4FC4-8FA6-D89B02A1A76E}" destId="{49CF5F1B-72B9-4F46-95D1-2E5155E5B44F}" srcOrd="0" destOrd="0" presId="urn:microsoft.com/office/officeart/2008/layout/VerticalAccentList"/>
    <dgm:cxn modelId="{2C4BFFD5-C167-4559-94DF-F637BDA4F34E}" type="presParOf" srcId="{978664CD-25F2-4F15-A26F-19A54DC28C04}" destId="{B7F65E1A-3E04-40C4-A019-F25E9519B287}" srcOrd="10" destOrd="0" presId="urn:microsoft.com/office/officeart/2008/layout/VerticalAccentList"/>
    <dgm:cxn modelId="{6E5A2362-A4F9-410B-89C0-6A5CAAC83EEE}" type="presParOf" srcId="{B7F65E1A-3E04-40C4-A019-F25E9519B287}" destId="{C9A9FABC-555A-4615-BBC5-175ED200FCF2}" srcOrd="0" destOrd="0" presId="urn:microsoft.com/office/officeart/2008/layout/VerticalAccentList"/>
    <dgm:cxn modelId="{E49FED1D-4969-4516-9DFD-D84FBE148ECF}" type="presParOf" srcId="{B7F65E1A-3E04-40C4-A019-F25E9519B287}" destId="{C1A46905-8B28-46C8-8817-FD3374FD141F}" srcOrd="1" destOrd="0" presId="urn:microsoft.com/office/officeart/2008/layout/VerticalAccentList"/>
    <dgm:cxn modelId="{9B644D74-1C27-444F-8A17-AF391F0D230F}" type="presParOf" srcId="{B7F65E1A-3E04-40C4-A019-F25E9519B287}" destId="{AB1D14A4-3A4B-4B8D-B70F-E095457BCB37}" srcOrd="2" destOrd="0" presId="urn:microsoft.com/office/officeart/2008/layout/VerticalAccentList"/>
    <dgm:cxn modelId="{8C5BFDA5-E449-48F9-A03A-BE7CBE1AF9C7}" type="presParOf" srcId="{B7F65E1A-3E04-40C4-A019-F25E9519B287}" destId="{9C9EC693-CC8A-41CD-8B75-99046DAA2877}" srcOrd="3" destOrd="0" presId="urn:microsoft.com/office/officeart/2008/layout/VerticalAccentList"/>
    <dgm:cxn modelId="{A3782ADE-7739-4CAF-BCAF-1762EDB47D8B}" type="presParOf" srcId="{B7F65E1A-3E04-40C4-A019-F25E9519B287}" destId="{14116B9A-C592-46AA-BA00-6CF6CD0EE086}" srcOrd="4" destOrd="0" presId="urn:microsoft.com/office/officeart/2008/layout/VerticalAccentList"/>
    <dgm:cxn modelId="{8043CAA6-7A89-4CFC-BEA1-953050B0D8D8}" type="presParOf" srcId="{B7F65E1A-3E04-40C4-A019-F25E9519B287}" destId="{25B841DB-87D1-413E-97FE-D48CDAA384A1}" srcOrd="5" destOrd="0" presId="urn:microsoft.com/office/officeart/2008/layout/VerticalAccentList"/>
    <dgm:cxn modelId="{EA65199B-4456-47A3-874D-FEA7BBB64796}" type="presParOf" srcId="{B7F65E1A-3E04-40C4-A019-F25E9519B287}" destId="{81EB5B2B-0A7F-477B-9A5C-D718BB3DC01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Malmenaide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A7EC5B4-5B5D-4B3A-9A39-443FE1245971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54EDDEED-A16F-418B-AFC4-F6039B8D4248}" type="pres">
      <dgm:prSet presAssocID="{BE697D80-422D-4D03-95BB-41241FB653DB}" presName="parenttextcomposite" presStyleCnt="0"/>
      <dgm:spPr/>
    </dgm:pt>
    <dgm:pt modelId="{2FAA6D8E-D3F0-4EE4-BA78-4DE1FD6078C2}" type="pres">
      <dgm:prSet presAssocID="{BE697D80-422D-4D03-95BB-41241FB653DB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30BEC1D6-EDFC-43B4-B1D6-95F4B5370613}" type="pres">
      <dgm:prSet presAssocID="{BE697D80-422D-4D03-95BB-41241FB653DB}" presName="parallelogramComposite" presStyleCnt="0"/>
      <dgm:spPr/>
    </dgm:pt>
    <dgm:pt modelId="{C2AAF55B-E3C0-4B88-B0C9-1BBEB6EB70E7}" type="pres">
      <dgm:prSet presAssocID="{BE697D80-422D-4D03-95BB-41241FB653DB}" presName="parallelogram1" presStyleLbl="alignNode1" presStyleIdx="0" presStyleCnt="7"/>
      <dgm:spPr/>
    </dgm:pt>
    <dgm:pt modelId="{6A09A62A-C241-4AF6-BDCE-CACAB2B6CA4A}" type="pres">
      <dgm:prSet presAssocID="{BE697D80-422D-4D03-95BB-41241FB653DB}" presName="parallelogram2" presStyleLbl="alignNode1" presStyleIdx="1" presStyleCnt="7"/>
      <dgm:spPr/>
    </dgm:pt>
    <dgm:pt modelId="{2ACCF880-418F-4164-863D-8EA01793B745}" type="pres">
      <dgm:prSet presAssocID="{BE697D80-422D-4D03-95BB-41241FB653DB}" presName="parallelogram3" presStyleLbl="alignNode1" presStyleIdx="2" presStyleCnt="7"/>
      <dgm:spPr/>
    </dgm:pt>
    <dgm:pt modelId="{59E93D9B-E342-484A-BA38-DF6A54BAA05F}" type="pres">
      <dgm:prSet presAssocID="{BE697D80-422D-4D03-95BB-41241FB653DB}" presName="parallelogram4" presStyleLbl="alignNode1" presStyleIdx="3" presStyleCnt="7"/>
      <dgm:spPr/>
    </dgm:pt>
    <dgm:pt modelId="{0AC7FBBA-2FCA-4414-AB7B-3DC1F2EC27DF}" type="pres">
      <dgm:prSet presAssocID="{BE697D80-422D-4D03-95BB-41241FB653DB}" presName="parallelogram5" presStyleLbl="alignNode1" presStyleIdx="4" presStyleCnt="7"/>
      <dgm:spPr/>
    </dgm:pt>
    <dgm:pt modelId="{A42762D7-D859-4D1F-A8F0-96BB8F6B0DC6}" type="pres">
      <dgm:prSet presAssocID="{BE697D80-422D-4D03-95BB-41241FB653DB}" presName="parallelogram6" presStyleLbl="alignNode1" presStyleIdx="5" presStyleCnt="7"/>
      <dgm:spPr/>
    </dgm:pt>
    <dgm:pt modelId="{91EABC1F-5F22-4CFD-9727-2FF46B57C0D5}" type="pres">
      <dgm:prSet presAssocID="{BE697D80-422D-4D03-95BB-41241FB653DB}" presName="parallelogram7" presStyleLbl="alignNode1" presStyleIdx="6" presStyleCnt="7"/>
      <dgm:spPr/>
    </dgm:pt>
  </dgm:ptLst>
  <dgm:cxnLst>
    <dgm:cxn modelId="{A50C343B-98C4-46F0-9566-C86A648D7111}" srcId="{CB50A1FF-1F4D-42B3-B792-680D7E84F0B8}" destId="{BE697D80-422D-4D03-95BB-41241FB653DB}" srcOrd="0" destOrd="0" parTransId="{DD0E31A2-27A4-4721-922D-1D82F9354EF6}" sibTransId="{BBC454E0-1937-4721-9EB9-55630BFE09F4}"/>
    <dgm:cxn modelId="{87CC7B79-5F80-4860-8AB7-B80889E425F0}" type="presOf" srcId="{BE697D80-422D-4D03-95BB-41241FB653DB}" destId="{2FAA6D8E-D3F0-4EE4-BA78-4DE1FD6078C2}" srcOrd="0" destOrd="0" presId="urn:microsoft.com/office/officeart/2008/layout/VerticalAccentList"/>
    <dgm:cxn modelId="{E88ED6B4-99F9-4B85-B52A-1EC38380D22D}" type="presOf" srcId="{CB50A1FF-1F4D-42B3-B792-680D7E84F0B8}" destId="{5A7EC5B4-5B5D-4B3A-9A39-443FE1245971}" srcOrd="0" destOrd="0" presId="urn:microsoft.com/office/officeart/2008/layout/VerticalAccentList"/>
    <dgm:cxn modelId="{4B5D1FFD-57BF-4600-9C17-7E32A9FCBE90}" type="presParOf" srcId="{5A7EC5B4-5B5D-4B3A-9A39-443FE1245971}" destId="{54EDDEED-A16F-418B-AFC4-F6039B8D4248}" srcOrd="0" destOrd="0" presId="urn:microsoft.com/office/officeart/2008/layout/VerticalAccentList"/>
    <dgm:cxn modelId="{CD2C27C8-F7BC-43D7-96DD-282141FDE972}" type="presParOf" srcId="{54EDDEED-A16F-418B-AFC4-F6039B8D4248}" destId="{2FAA6D8E-D3F0-4EE4-BA78-4DE1FD6078C2}" srcOrd="0" destOrd="0" presId="urn:microsoft.com/office/officeart/2008/layout/VerticalAccentList"/>
    <dgm:cxn modelId="{2325F7EA-02CB-443D-A94D-B71D13624C86}" type="presParOf" srcId="{5A7EC5B4-5B5D-4B3A-9A39-443FE1245971}" destId="{30BEC1D6-EDFC-43B4-B1D6-95F4B5370613}" srcOrd="1" destOrd="0" presId="urn:microsoft.com/office/officeart/2008/layout/VerticalAccentList"/>
    <dgm:cxn modelId="{5155859D-7B5E-47AB-B17D-8AFDD438D940}" type="presParOf" srcId="{30BEC1D6-EDFC-43B4-B1D6-95F4B5370613}" destId="{C2AAF55B-E3C0-4B88-B0C9-1BBEB6EB70E7}" srcOrd="0" destOrd="0" presId="urn:microsoft.com/office/officeart/2008/layout/VerticalAccentList"/>
    <dgm:cxn modelId="{B5CD5039-99E3-4651-A707-8F313836C20F}" type="presParOf" srcId="{30BEC1D6-EDFC-43B4-B1D6-95F4B5370613}" destId="{6A09A62A-C241-4AF6-BDCE-CACAB2B6CA4A}" srcOrd="1" destOrd="0" presId="urn:microsoft.com/office/officeart/2008/layout/VerticalAccentList"/>
    <dgm:cxn modelId="{65946ED2-05B6-4272-AC8B-DA226733AB12}" type="presParOf" srcId="{30BEC1D6-EDFC-43B4-B1D6-95F4B5370613}" destId="{2ACCF880-418F-4164-863D-8EA01793B745}" srcOrd="2" destOrd="0" presId="urn:microsoft.com/office/officeart/2008/layout/VerticalAccentList"/>
    <dgm:cxn modelId="{E0BFFC9F-3148-4EFB-8B55-57F80AB7A1F9}" type="presParOf" srcId="{30BEC1D6-EDFC-43B4-B1D6-95F4B5370613}" destId="{59E93D9B-E342-484A-BA38-DF6A54BAA05F}" srcOrd="3" destOrd="0" presId="urn:microsoft.com/office/officeart/2008/layout/VerticalAccentList"/>
    <dgm:cxn modelId="{9C4DAF78-2619-4116-840C-C3D529278E91}" type="presParOf" srcId="{30BEC1D6-EDFC-43B4-B1D6-95F4B5370613}" destId="{0AC7FBBA-2FCA-4414-AB7B-3DC1F2EC27DF}" srcOrd="4" destOrd="0" presId="urn:microsoft.com/office/officeart/2008/layout/VerticalAccentList"/>
    <dgm:cxn modelId="{45FB1647-352C-4250-8B0E-248D84D9DEA1}" type="presParOf" srcId="{30BEC1D6-EDFC-43B4-B1D6-95F4B5370613}" destId="{A42762D7-D859-4D1F-A8F0-96BB8F6B0DC6}" srcOrd="5" destOrd="0" presId="urn:microsoft.com/office/officeart/2008/layout/VerticalAccentList"/>
    <dgm:cxn modelId="{3DC3C737-6EB0-4876-BECB-2E915467FA0C}" type="presParOf" srcId="{30BEC1D6-EDFC-43B4-B1D6-95F4B5370613}" destId="{91EABC1F-5F22-4CFD-9727-2FF46B57C0D5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 Duret 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de Chaffouet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305136A1-2FF2-492F-B511-D46335A6308D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19E9C2F1-68B1-43B6-966E-CA572EBDA09F}" type="pres">
      <dgm:prSet presAssocID="{C9659458-D1A9-4483-B766-F412B2A78707}" presName="parenttextcomposite" presStyleCnt="0"/>
      <dgm:spPr/>
    </dgm:pt>
    <dgm:pt modelId="{684E335D-BA3E-4FB8-B904-B812F1A7A746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829099A9-B510-407D-A3F1-5E9F06573A43}" type="pres">
      <dgm:prSet presAssocID="{C9659458-D1A9-4483-B766-F412B2A78707}" presName="parallelogramComposite" presStyleCnt="0"/>
      <dgm:spPr/>
    </dgm:pt>
    <dgm:pt modelId="{762932F8-9E76-4464-963D-424612371DE0}" type="pres">
      <dgm:prSet presAssocID="{C9659458-D1A9-4483-B766-F412B2A78707}" presName="parallelogram1" presStyleLbl="alignNode1" presStyleIdx="0" presStyleCnt="14"/>
      <dgm:spPr/>
    </dgm:pt>
    <dgm:pt modelId="{9F3EBA31-BBF9-469B-AF43-A01835A89D78}" type="pres">
      <dgm:prSet presAssocID="{C9659458-D1A9-4483-B766-F412B2A78707}" presName="parallelogram2" presStyleLbl="alignNode1" presStyleIdx="1" presStyleCnt="14"/>
      <dgm:spPr/>
    </dgm:pt>
    <dgm:pt modelId="{989C5011-3365-4CB6-B133-3339359AEAF5}" type="pres">
      <dgm:prSet presAssocID="{C9659458-D1A9-4483-B766-F412B2A78707}" presName="parallelogram3" presStyleLbl="alignNode1" presStyleIdx="2" presStyleCnt="14"/>
      <dgm:spPr/>
    </dgm:pt>
    <dgm:pt modelId="{BB1E0FEA-31E3-4163-A5CA-6C95047348C8}" type="pres">
      <dgm:prSet presAssocID="{C9659458-D1A9-4483-B766-F412B2A78707}" presName="parallelogram4" presStyleLbl="alignNode1" presStyleIdx="3" presStyleCnt="14"/>
      <dgm:spPr/>
    </dgm:pt>
    <dgm:pt modelId="{6B4AB59F-E0C0-44B6-9C4B-9D524DDFA93A}" type="pres">
      <dgm:prSet presAssocID="{C9659458-D1A9-4483-B766-F412B2A78707}" presName="parallelogram5" presStyleLbl="alignNode1" presStyleIdx="4" presStyleCnt="14"/>
      <dgm:spPr/>
    </dgm:pt>
    <dgm:pt modelId="{496CB49C-430B-4C37-A479-BF28945883DF}" type="pres">
      <dgm:prSet presAssocID="{C9659458-D1A9-4483-B766-F412B2A78707}" presName="parallelogram6" presStyleLbl="alignNode1" presStyleIdx="5" presStyleCnt="14"/>
      <dgm:spPr/>
    </dgm:pt>
    <dgm:pt modelId="{CEE877BB-0C51-4407-A87C-EFADA15622FB}" type="pres">
      <dgm:prSet presAssocID="{C9659458-D1A9-4483-B766-F412B2A78707}" presName="parallelogram7" presStyleLbl="alignNode1" presStyleIdx="6" presStyleCnt="14"/>
      <dgm:spPr/>
    </dgm:pt>
    <dgm:pt modelId="{7E4947BA-3E07-4900-8435-14A551AD7785}" type="pres">
      <dgm:prSet presAssocID="{A54D2589-907B-4FD2-8F5F-2AFEEA99EE59}" presName="sibTrans" presStyleCnt="0"/>
      <dgm:spPr/>
    </dgm:pt>
    <dgm:pt modelId="{1EDF682C-836D-4D46-8999-F008D26B9E5F}" type="pres">
      <dgm:prSet presAssocID="{53D507E0-9971-4582-8199-6B4F43F53522}" presName="parenttextcomposite" presStyleCnt="0"/>
      <dgm:spPr/>
    </dgm:pt>
    <dgm:pt modelId="{43D1481D-E37A-41A5-AB11-CD5922D872D0}" type="pres">
      <dgm:prSet presAssocID="{53D507E0-9971-4582-8199-6B4F43F53522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E1119BE0-860A-40D5-9FEE-9249235E1E75}" type="pres">
      <dgm:prSet presAssocID="{53D507E0-9971-4582-8199-6B4F43F53522}" presName="parallelogramComposite" presStyleCnt="0"/>
      <dgm:spPr/>
    </dgm:pt>
    <dgm:pt modelId="{03F58C23-A110-4FF3-B236-FDB40597EEEE}" type="pres">
      <dgm:prSet presAssocID="{53D507E0-9971-4582-8199-6B4F43F53522}" presName="parallelogram1" presStyleLbl="alignNode1" presStyleIdx="7" presStyleCnt="14"/>
      <dgm:spPr/>
    </dgm:pt>
    <dgm:pt modelId="{94CC6C98-ECD1-4C4A-9DFC-36BF40792569}" type="pres">
      <dgm:prSet presAssocID="{53D507E0-9971-4582-8199-6B4F43F53522}" presName="parallelogram2" presStyleLbl="alignNode1" presStyleIdx="8" presStyleCnt="14"/>
      <dgm:spPr/>
    </dgm:pt>
    <dgm:pt modelId="{18FF3CDF-714A-4B8C-8275-A4D888AABA41}" type="pres">
      <dgm:prSet presAssocID="{53D507E0-9971-4582-8199-6B4F43F53522}" presName="parallelogram3" presStyleLbl="alignNode1" presStyleIdx="9" presStyleCnt="14"/>
      <dgm:spPr/>
    </dgm:pt>
    <dgm:pt modelId="{502AFDD3-57FC-4417-AF3E-9BD08B0435DC}" type="pres">
      <dgm:prSet presAssocID="{53D507E0-9971-4582-8199-6B4F43F53522}" presName="parallelogram4" presStyleLbl="alignNode1" presStyleIdx="10" presStyleCnt="14"/>
      <dgm:spPr/>
    </dgm:pt>
    <dgm:pt modelId="{54023B1D-49E5-45C9-8DE2-37F9CE4ACDB8}" type="pres">
      <dgm:prSet presAssocID="{53D507E0-9971-4582-8199-6B4F43F53522}" presName="parallelogram5" presStyleLbl="alignNode1" presStyleIdx="11" presStyleCnt="14"/>
      <dgm:spPr/>
    </dgm:pt>
    <dgm:pt modelId="{FE8C08BF-F7F1-4BC9-A7DF-56A97CB847CE}" type="pres">
      <dgm:prSet presAssocID="{53D507E0-9971-4582-8199-6B4F43F53522}" presName="parallelogram6" presStyleLbl="alignNode1" presStyleIdx="12" presStyleCnt="14"/>
      <dgm:spPr/>
    </dgm:pt>
    <dgm:pt modelId="{C17C418B-43FE-4147-ACB1-385F04C66474}" type="pres">
      <dgm:prSet presAssocID="{53D507E0-9971-4582-8199-6B4F43F53522}" presName="parallelogram7" presStyleLbl="alignNode1" presStyleIdx="13" presStyleCnt="14"/>
      <dgm:spPr/>
    </dgm:pt>
  </dgm:ptLst>
  <dgm:cxnLst>
    <dgm:cxn modelId="{782B3F51-2BD8-4946-BEE3-8685AC465EF3}" srcId="{CB50A1FF-1F4D-42B3-B792-680D7E84F0B8}" destId="{53D507E0-9971-4582-8199-6B4F43F53522}" srcOrd="1" destOrd="0" parTransId="{2BA5B514-A0E2-4388-A2CB-8A4B8A19D968}" sibTransId="{EA4D2E18-F04C-4E35-915E-7D95C87133FB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9CD597CC-6F6F-48DA-9654-E82A2F86D96F}" type="presOf" srcId="{53D507E0-9971-4582-8199-6B4F43F53522}" destId="{43D1481D-E37A-41A5-AB11-CD5922D872D0}" srcOrd="0" destOrd="0" presId="urn:microsoft.com/office/officeart/2008/layout/VerticalAccentList"/>
    <dgm:cxn modelId="{3E8193FE-CE32-415C-A96B-8B2981ADA34E}" type="presOf" srcId="{CB50A1FF-1F4D-42B3-B792-680D7E84F0B8}" destId="{305136A1-2FF2-492F-B511-D46335A6308D}" srcOrd="0" destOrd="0" presId="urn:microsoft.com/office/officeart/2008/layout/VerticalAccentList"/>
    <dgm:cxn modelId="{19B6A9FF-4490-439A-8CB5-2EBEE3F2743E}" type="presOf" srcId="{C9659458-D1A9-4483-B766-F412B2A78707}" destId="{684E335D-BA3E-4FB8-B904-B812F1A7A746}" srcOrd="0" destOrd="0" presId="urn:microsoft.com/office/officeart/2008/layout/VerticalAccentList"/>
    <dgm:cxn modelId="{DEC8C27C-5E63-4689-AD8F-0D6D54A1450A}" type="presParOf" srcId="{305136A1-2FF2-492F-B511-D46335A6308D}" destId="{19E9C2F1-68B1-43B6-966E-CA572EBDA09F}" srcOrd="0" destOrd="0" presId="urn:microsoft.com/office/officeart/2008/layout/VerticalAccentList"/>
    <dgm:cxn modelId="{8EDC8A59-19C0-45CF-87F3-DE5F436F7936}" type="presParOf" srcId="{19E9C2F1-68B1-43B6-966E-CA572EBDA09F}" destId="{684E335D-BA3E-4FB8-B904-B812F1A7A746}" srcOrd="0" destOrd="0" presId="urn:microsoft.com/office/officeart/2008/layout/VerticalAccentList"/>
    <dgm:cxn modelId="{48FCBA77-1C36-4D74-B6AB-300066B29963}" type="presParOf" srcId="{305136A1-2FF2-492F-B511-D46335A6308D}" destId="{829099A9-B510-407D-A3F1-5E9F06573A43}" srcOrd="1" destOrd="0" presId="urn:microsoft.com/office/officeart/2008/layout/VerticalAccentList"/>
    <dgm:cxn modelId="{C791C152-D2AF-4138-A812-AA447859CD86}" type="presParOf" srcId="{829099A9-B510-407D-A3F1-5E9F06573A43}" destId="{762932F8-9E76-4464-963D-424612371DE0}" srcOrd="0" destOrd="0" presId="urn:microsoft.com/office/officeart/2008/layout/VerticalAccentList"/>
    <dgm:cxn modelId="{575DA051-4735-4F16-9957-2D99F51E94F1}" type="presParOf" srcId="{829099A9-B510-407D-A3F1-5E9F06573A43}" destId="{9F3EBA31-BBF9-469B-AF43-A01835A89D78}" srcOrd="1" destOrd="0" presId="urn:microsoft.com/office/officeart/2008/layout/VerticalAccentList"/>
    <dgm:cxn modelId="{DEBDAB90-C534-4EA4-8446-F84F9A2612FA}" type="presParOf" srcId="{829099A9-B510-407D-A3F1-5E9F06573A43}" destId="{989C5011-3365-4CB6-B133-3339359AEAF5}" srcOrd="2" destOrd="0" presId="urn:microsoft.com/office/officeart/2008/layout/VerticalAccentList"/>
    <dgm:cxn modelId="{6DED08F6-7AF8-4AD4-9D3D-60A4B0C26372}" type="presParOf" srcId="{829099A9-B510-407D-A3F1-5E9F06573A43}" destId="{BB1E0FEA-31E3-4163-A5CA-6C95047348C8}" srcOrd="3" destOrd="0" presId="urn:microsoft.com/office/officeart/2008/layout/VerticalAccentList"/>
    <dgm:cxn modelId="{3E3BF36F-3EBB-4654-93D0-842EABDA72F1}" type="presParOf" srcId="{829099A9-B510-407D-A3F1-5E9F06573A43}" destId="{6B4AB59F-E0C0-44B6-9C4B-9D524DDFA93A}" srcOrd="4" destOrd="0" presId="urn:microsoft.com/office/officeart/2008/layout/VerticalAccentList"/>
    <dgm:cxn modelId="{C0512320-FB4E-4A18-B390-BF7D94415AD4}" type="presParOf" srcId="{829099A9-B510-407D-A3F1-5E9F06573A43}" destId="{496CB49C-430B-4C37-A479-BF28945883DF}" srcOrd="5" destOrd="0" presId="urn:microsoft.com/office/officeart/2008/layout/VerticalAccentList"/>
    <dgm:cxn modelId="{4293A4A6-4A28-40DA-A92A-1EE001B1BD79}" type="presParOf" srcId="{829099A9-B510-407D-A3F1-5E9F06573A43}" destId="{CEE877BB-0C51-4407-A87C-EFADA15622FB}" srcOrd="6" destOrd="0" presId="urn:microsoft.com/office/officeart/2008/layout/VerticalAccentList"/>
    <dgm:cxn modelId="{AA6AB54C-4461-4742-A357-1E230B36F3ED}" type="presParOf" srcId="{305136A1-2FF2-492F-B511-D46335A6308D}" destId="{7E4947BA-3E07-4900-8435-14A551AD7785}" srcOrd="2" destOrd="0" presId="urn:microsoft.com/office/officeart/2008/layout/VerticalAccentList"/>
    <dgm:cxn modelId="{07534F2B-1175-425E-9BDB-3865A3321F20}" type="presParOf" srcId="{305136A1-2FF2-492F-B511-D46335A6308D}" destId="{1EDF682C-836D-4D46-8999-F008D26B9E5F}" srcOrd="3" destOrd="0" presId="urn:microsoft.com/office/officeart/2008/layout/VerticalAccentList"/>
    <dgm:cxn modelId="{F0EEEE13-8F9E-4D84-BCAF-84E88D989086}" type="presParOf" srcId="{1EDF682C-836D-4D46-8999-F008D26B9E5F}" destId="{43D1481D-E37A-41A5-AB11-CD5922D872D0}" srcOrd="0" destOrd="0" presId="urn:microsoft.com/office/officeart/2008/layout/VerticalAccentList"/>
    <dgm:cxn modelId="{2513CF31-9D52-4F94-B025-858F200BE92F}" type="presParOf" srcId="{305136A1-2FF2-492F-B511-D46335A6308D}" destId="{E1119BE0-860A-40D5-9FEE-9249235E1E75}" srcOrd="4" destOrd="0" presId="urn:microsoft.com/office/officeart/2008/layout/VerticalAccentList"/>
    <dgm:cxn modelId="{C195D88E-EB39-4794-9514-9C2AF0C5218E}" type="presParOf" srcId="{E1119BE0-860A-40D5-9FEE-9249235E1E75}" destId="{03F58C23-A110-4FF3-B236-FDB40597EEEE}" srcOrd="0" destOrd="0" presId="urn:microsoft.com/office/officeart/2008/layout/VerticalAccentList"/>
    <dgm:cxn modelId="{8ABAC3B7-BE0D-495E-9127-041D562B64E8}" type="presParOf" srcId="{E1119BE0-860A-40D5-9FEE-9249235E1E75}" destId="{94CC6C98-ECD1-4C4A-9DFC-36BF40792569}" srcOrd="1" destOrd="0" presId="urn:microsoft.com/office/officeart/2008/layout/VerticalAccentList"/>
    <dgm:cxn modelId="{7A6DC24E-D17C-43C9-84B9-2B6E028660C5}" type="presParOf" srcId="{E1119BE0-860A-40D5-9FEE-9249235E1E75}" destId="{18FF3CDF-714A-4B8C-8275-A4D888AABA41}" srcOrd="2" destOrd="0" presId="urn:microsoft.com/office/officeart/2008/layout/VerticalAccentList"/>
    <dgm:cxn modelId="{31B54420-A5DD-41F5-86EA-FCC7EC45E6A0}" type="presParOf" srcId="{E1119BE0-860A-40D5-9FEE-9249235E1E75}" destId="{502AFDD3-57FC-4417-AF3E-9BD08B0435DC}" srcOrd="3" destOrd="0" presId="urn:microsoft.com/office/officeart/2008/layout/VerticalAccentList"/>
    <dgm:cxn modelId="{9332A86E-B853-44D2-A654-A0E9ADDAE495}" type="presParOf" srcId="{E1119BE0-860A-40D5-9FEE-9249235E1E75}" destId="{54023B1D-49E5-45C9-8DE2-37F9CE4ACDB8}" srcOrd="4" destOrd="0" presId="urn:microsoft.com/office/officeart/2008/layout/VerticalAccentList"/>
    <dgm:cxn modelId="{450F1FF0-B7D6-49F7-BA1D-8D92C2DB4ED7}" type="presParOf" srcId="{E1119BE0-860A-40D5-9FEE-9249235E1E75}" destId="{FE8C08BF-F7F1-4BC9-A7DF-56A97CB847CE}" srcOrd="5" destOrd="0" presId="urn:microsoft.com/office/officeart/2008/layout/VerticalAccentList"/>
    <dgm:cxn modelId="{815ECB14-9CF0-4360-8AE3-F316FD26C507}" type="presParOf" srcId="{E1119BE0-860A-40D5-9FEE-9249235E1E75}" destId="{C17C418B-43FE-4147-ACB1-385F04C66474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Patural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/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/>
        </a:p>
      </dgm:t>
    </dgm:pt>
    <dgm:pt modelId="{EFE86C8D-D1BB-4304-B77C-0D9119E488E0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5ACE01B1-0E42-48BA-A3CD-35736E95B275}" type="pres">
      <dgm:prSet presAssocID="{BE697D80-422D-4D03-95BB-41241FB653DB}" presName="parenttextcomposite" presStyleCnt="0"/>
      <dgm:spPr/>
    </dgm:pt>
    <dgm:pt modelId="{F635FCCA-E3C6-478F-911D-6DFA234B128F}" type="pres">
      <dgm:prSet presAssocID="{BE697D80-422D-4D03-95BB-41241FB653DB}" presName="parenttext" presStyleLbl="revTx" presStyleIdx="0" presStyleCnt="1">
        <dgm:presLayoutVars>
          <dgm:chMax/>
          <dgm:chPref val="2"/>
          <dgm:bulletEnabled val="1"/>
        </dgm:presLayoutVars>
      </dgm:prSet>
      <dgm:spPr/>
    </dgm:pt>
    <dgm:pt modelId="{2AF141F3-2F2F-4947-B0BA-9E3291E0B3BB}" type="pres">
      <dgm:prSet presAssocID="{BE697D80-422D-4D03-95BB-41241FB653DB}" presName="parallelogramComposite" presStyleCnt="0"/>
      <dgm:spPr/>
    </dgm:pt>
    <dgm:pt modelId="{35AE65D6-2C95-4EB4-BEC1-3BAF0D42EEB5}" type="pres">
      <dgm:prSet presAssocID="{BE697D80-422D-4D03-95BB-41241FB653DB}" presName="parallelogram1" presStyleLbl="alignNode1" presStyleIdx="0" presStyleCnt="7"/>
      <dgm:spPr/>
    </dgm:pt>
    <dgm:pt modelId="{4992E696-031A-4D4F-A7B4-7CDF84B87671}" type="pres">
      <dgm:prSet presAssocID="{BE697D80-422D-4D03-95BB-41241FB653DB}" presName="parallelogram2" presStyleLbl="alignNode1" presStyleIdx="1" presStyleCnt="7"/>
      <dgm:spPr/>
    </dgm:pt>
    <dgm:pt modelId="{7CC926D8-12EA-4AD1-A2E5-2EB6EE2CCF08}" type="pres">
      <dgm:prSet presAssocID="{BE697D80-422D-4D03-95BB-41241FB653DB}" presName="parallelogram3" presStyleLbl="alignNode1" presStyleIdx="2" presStyleCnt="7"/>
      <dgm:spPr/>
    </dgm:pt>
    <dgm:pt modelId="{0473B8CC-E266-4713-A200-512A2EF76AD5}" type="pres">
      <dgm:prSet presAssocID="{BE697D80-422D-4D03-95BB-41241FB653DB}" presName="parallelogram4" presStyleLbl="alignNode1" presStyleIdx="3" presStyleCnt="7"/>
      <dgm:spPr/>
    </dgm:pt>
    <dgm:pt modelId="{18DF1B8A-51EF-4485-9B2F-44F6D5285B5B}" type="pres">
      <dgm:prSet presAssocID="{BE697D80-422D-4D03-95BB-41241FB653DB}" presName="parallelogram5" presStyleLbl="alignNode1" presStyleIdx="4" presStyleCnt="7"/>
      <dgm:spPr/>
    </dgm:pt>
    <dgm:pt modelId="{8C32208F-684E-454E-8271-8A2E684AB043}" type="pres">
      <dgm:prSet presAssocID="{BE697D80-422D-4D03-95BB-41241FB653DB}" presName="parallelogram6" presStyleLbl="alignNode1" presStyleIdx="5" presStyleCnt="7"/>
      <dgm:spPr/>
    </dgm:pt>
    <dgm:pt modelId="{3FA0A74A-F404-462B-82FC-0F56F3E660EB}" type="pres">
      <dgm:prSet presAssocID="{BE697D80-422D-4D03-95BB-41241FB653DB}" presName="parallelogram7" presStyleLbl="alignNode1" presStyleIdx="6" presStyleCnt="7"/>
      <dgm:spPr/>
    </dgm:pt>
  </dgm:ptLst>
  <dgm:cxnLst>
    <dgm:cxn modelId="{56DBFC0D-6C99-4BA0-9253-E00902606812}" type="presOf" srcId="{CB50A1FF-1F4D-42B3-B792-680D7E84F0B8}" destId="{EFE86C8D-D1BB-4304-B77C-0D9119E488E0}" srcOrd="0" destOrd="0" presId="urn:microsoft.com/office/officeart/2008/layout/VerticalAccentList"/>
    <dgm:cxn modelId="{A50C343B-98C4-46F0-9566-C86A648D7111}" srcId="{CB50A1FF-1F4D-42B3-B792-680D7E84F0B8}" destId="{BE697D80-422D-4D03-95BB-41241FB653DB}" srcOrd="0" destOrd="0" parTransId="{DD0E31A2-27A4-4721-922D-1D82F9354EF6}" sibTransId="{BBC454E0-1937-4721-9EB9-55630BFE09F4}"/>
    <dgm:cxn modelId="{F59710BC-6DF6-466D-9457-2AD03C619F6E}" type="presOf" srcId="{BE697D80-422D-4D03-95BB-41241FB653DB}" destId="{F635FCCA-E3C6-478F-911D-6DFA234B128F}" srcOrd="0" destOrd="0" presId="urn:microsoft.com/office/officeart/2008/layout/VerticalAccentList"/>
    <dgm:cxn modelId="{9A200733-55CD-4AE0-8EFE-97B637B1D64E}" type="presParOf" srcId="{EFE86C8D-D1BB-4304-B77C-0D9119E488E0}" destId="{5ACE01B1-0E42-48BA-A3CD-35736E95B275}" srcOrd="0" destOrd="0" presId="urn:microsoft.com/office/officeart/2008/layout/VerticalAccentList"/>
    <dgm:cxn modelId="{CC06EB0C-3377-4165-945F-6F7EB9868677}" type="presParOf" srcId="{5ACE01B1-0E42-48BA-A3CD-35736E95B275}" destId="{F635FCCA-E3C6-478F-911D-6DFA234B128F}" srcOrd="0" destOrd="0" presId="urn:microsoft.com/office/officeart/2008/layout/VerticalAccentList"/>
    <dgm:cxn modelId="{F12F7624-51AE-4236-96CF-E9384A58BADB}" type="presParOf" srcId="{EFE86C8D-D1BB-4304-B77C-0D9119E488E0}" destId="{2AF141F3-2F2F-4947-B0BA-9E3291E0B3BB}" srcOrd="1" destOrd="0" presId="urn:microsoft.com/office/officeart/2008/layout/VerticalAccentList"/>
    <dgm:cxn modelId="{395E73B2-92DA-4AEE-87CE-AD26CDAFD884}" type="presParOf" srcId="{2AF141F3-2F2F-4947-B0BA-9E3291E0B3BB}" destId="{35AE65D6-2C95-4EB4-BEC1-3BAF0D42EEB5}" srcOrd="0" destOrd="0" presId="urn:microsoft.com/office/officeart/2008/layout/VerticalAccentList"/>
    <dgm:cxn modelId="{C5BECDC6-7D52-4F0D-8D89-702CD5F80213}" type="presParOf" srcId="{2AF141F3-2F2F-4947-B0BA-9E3291E0B3BB}" destId="{4992E696-031A-4D4F-A7B4-7CDF84B87671}" srcOrd="1" destOrd="0" presId="urn:microsoft.com/office/officeart/2008/layout/VerticalAccentList"/>
    <dgm:cxn modelId="{1521A2F5-2F1C-4FF6-AF30-B50EF0C4FC58}" type="presParOf" srcId="{2AF141F3-2F2F-4947-B0BA-9E3291E0B3BB}" destId="{7CC926D8-12EA-4AD1-A2E5-2EB6EE2CCF08}" srcOrd="2" destOrd="0" presId="urn:microsoft.com/office/officeart/2008/layout/VerticalAccentList"/>
    <dgm:cxn modelId="{F0D32712-031A-45E7-AF8E-28BE2DA03A2B}" type="presParOf" srcId="{2AF141F3-2F2F-4947-B0BA-9E3291E0B3BB}" destId="{0473B8CC-E266-4713-A200-512A2EF76AD5}" srcOrd="3" destOrd="0" presId="urn:microsoft.com/office/officeart/2008/layout/VerticalAccentList"/>
    <dgm:cxn modelId="{0F2BED4F-7F68-484B-9692-0DC39666444E}" type="presParOf" srcId="{2AF141F3-2F2F-4947-B0BA-9E3291E0B3BB}" destId="{18DF1B8A-51EF-4485-9B2F-44F6D5285B5B}" srcOrd="4" destOrd="0" presId="urn:microsoft.com/office/officeart/2008/layout/VerticalAccentList"/>
    <dgm:cxn modelId="{1F3B4B6B-56C5-454F-A304-D6834739663A}" type="presParOf" srcId="{2AF141F3-2F2F-4947-B0BA-9E3291E0B3BB}" destId="{8C32208F-684E-454E-8271-8A2E684AB043}" srcOrd="5" destOrd="0" presId="urn:microsoft.com/office/officeart/2008/layout/VerticalAccentList"/>
    <dgm:cxn modelId="{A53798C1-B891-4D86-BF91-14D1B16CFAB9}" type="presParOf" srcId="{2AF141F3-2F2F-4947-B0BA-9E3291E0B3BB}" destId="{3FA0A74A-F404-462B-82FC-0F56F3E660E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Route de Duret 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du Ruisseau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63C5034-8A40-493B-8D4E-BF899EB1D9F3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Impasse de Thénot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0671A1B-3C4C-4873-A7FE-D75D9B25B65D}" type="parTrans" cxnId="{8DD502EE-7DF2-49C3-8E5E-61636715F32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1FC4ABC8-3EAF-44B8-AD59-911591CF08A7}" type="sibTrans" cxnId="{8DD502EE-7DF2-49C3-8E5E-61636715F32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D4EA53FF-C244-4C03-8F11-F5DBE2963AE4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Route de Fridefont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DC37CB45-FB1B-4A4E-AA5A-A251B30C6488}" type="parTrans" cxnId="{479BC2C6-61D4-44AD-9B18-C74E0CD71FED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136B93E9-F2B0-404B-A425-8A6930F0EAAB}" type="sibTrans" cxnId="{479BC2C6-61D4-44AD-9B18-C74E0CD71FED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C8A2910F-4BD9-4F7A-B8DE-A2E8F835BE9C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des Bughes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0CED86C8-102A-497B-9613-71E17591A6D6}" type="parTrans" cxnId="{E018B404-0724-40EE-B184-C39B554AE24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3B76CE03-9F78-4714-A9A3-8C646893B8C2}" type="sibTrans" cxnId="{E018B404-0724-40EE-B184-C39B554AE24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14F767-EF31-4318-BFF0-14C7FCC70CB2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41CE2538-8E34-4EA2-8317-E38663535B6E}" type="pres">
      <dgm:prSet presAssocID="{C9659458-D1A9-4483-B766-F412B2A78707}" presName="parenttextcomposite" presStyleCnt="0"/>
      <dgm:spPr/>
    </dgm:pt>
    <dgm:pt modelId="{11B469C4-0D75-440E-91AD-99DC6A35FDC8}" type="pres">
      <dgm:prSet presAssocID="{C9659458-D1A9-4483-B766-F412B2A78707}" presName="parenttext" presStyleLbl="revTx" presStyleIdx="0" presStyleCnt="5">
        <dgm:presLayoutVars>
          <dgm:chMax/>
          <dgm:chPref val="2"/>
          <dgm:bulletEnabled val="1"/>
        </dgm:presLayoutVars>
      </dgm:prSet>
      <dgm:spPr/>
    </dgm:pt>
    <dgm:pt modelId="{FD1D0D8B-A485-4F57-B5C1-CD8CF8F57193}" type="pres">
      <dgm:prSet presAssocID="{C9659458-D1A9-4483-B766-F412B2A78707}" presName="parallelogramComposite" presStyleCnt="0"/>
      <dgm:spPr/>
    </dgm:pt>
    <dgm:pt modelId="{65A7AA88-C83B-424D-A145-2136632B17D2}" type="pres">
      <dgm:prSet presAssocID="{C9659458-D1A9-4483-B766-F412B2A78707}" presName="parallelogram1" presStyleLbl="alignNode1" presStyleIdx="0" presStyleCnt="35"/>
      <dgm:spPr/>
    </dgm:pt>
    <dgm:pt modelId="{DD089FC0-E0DC-42F4-8C29-410ECD6E323F}" type="pres">
      <dgm:prSet presAssocID="{C9659458-D1A9-4483-B766-F412B2A78707}" presName="parallelogram2" presStyleLbl="alignNode1" presStyleIdx="1" presStyleCnt="35"/>
      <dgm:spPr/>
    </dgm:pt>
    <dgm:pt modelId="{12C6CCEA-40D6-4A6D-860F-22FBAACD18B4}" type="pres">
      <dgm:prSet presAssocID="{C9659458-D1A9-4483-B766-F412B2A78707}" presName="parallelogram3" presStyleLbl="alignNode1" presStyleIdx="2" presStyleCnt="35"/>
      <dgm:spPr/>
    </dgm:pt>
    <dgm:pt modelId="{C902B983-9F0C-4FA9-85B7-78923C7AB5C4}" type="pres">
      <dgm:prSet presAssocID="{C9659458-D1A9-4483-B766-F412B2A78707}" presName="parallelogram4" presStyleLbl="alignNode1" presStyleIdx="3" presStyleCnt="35"/>
      <dgm:spPr/>
    </dgm:pt>
    <dgm:pt modelId="{AAF9FEF1-DE99-48AC-8C8E-77E0A20D856A}" type="pres">
      <dgm:prSet presAssocID="{C9659458-D1A9-4483-B766-F412B2A78707}" presName="parallelogram5" presStyleLbl="alignNode1" presStyleIdx="4" presStyleCnt="35"/>
      <dgm:spPr/>
    </dgm:pt>
    <dgm:pt modelId="{24082C18-AB72-4FB8-BEC0-BF36E15EF28E}" type="pres">
      <dgm:prSet presAssocID="{C9659458-D1A9-4483-B766-F412B2A78707}" presName="parallelogram6" presStyleLbl="alignNode1" presStyleIdx="5" presStyleCnt="35"/>
      <dgm:spPr/>
    </dgm:pt>
    <dgm:pt modelId="{ADC254DA-2FC0-44AD-91BD-AD98D4CC50E3}" type="pres">
      <dgm:prSet presAssocID="{C9659458-D1A9-4483-B766-F412B2A78707}" presName="parallelogram7" presStyleLbl="alignNode1" presStyleIdx="6" presStyleCnt="35"/>
      <dgm:spPr/>
    </dgm:pt>
    <dgm:pt modelId="{F0C2D80A-03D3-43E5-A802-7F28955A466E}" type="pres">
      <dgm:prSet presAssocID="{A54D2589-907B-4FD2-8F5F-2AFEEA99EE59}" presName="sibTrans" presStyleCnt="0"/>
      <dgm:spPr/>
    </dgm:pt>
    <dgm:pt modelId="{30134FAC-6937-4DDB-83DC-8BCE4A52D01F}" type="pres">
      <dgm:prSet presAssocID="{BE697D80-422D-4D03-95BB-41241FB653DB}" presName="parenttextcomposite" presStyleCnt="0"/>
      <dgm:spPr/>
    </dgm:pt>
    <dgm:pt modelId="{3B8FDA73-7D86-48F7-99A2-D8C74D469023}" type="pres">
      <dgm:prSet presAssocID="{BE697D80-422D-4D03-95BB-41241FB653DB}" presName="parenttext" presStyleLbl="revTx" presStyleIdx="1" presStyleCnt="5">
        <dgm:presLayoutVars>
          <dgm:chMax/>
          <dgm:chPref val="2"/>
          <dgm:bulletEnabled val="1"/>
        </dgm:presLayoutVars>
      </dgm:prSet>
      <dgm:spPr/>
    </dgm:pt>
    <dgm:pt modelId="{D92985BB-4DD6-4A30-928B-7AFF417A415A}" type="pres">
      <dgm:prSet presAssocID="{BE697D80-422D-4D03-95BB-41241FB653DB}" presName="parallelogramComposite" presStyleCnt="0"/>
      <dgm:spPr/>
    </dgm:pt>
    <dgm:pt modelId="{3D6447DB-D6A8-4477-B3F5-22B52BCA576A}" type="pres">
      <dgm:prSet presAssocID="{BE697D80-422D-4D03-95BB-41241FB653DB}" presName="parallelogram1" presStyleLbl="alignNode1" presStyleIdx="7" presStyleCnt="35"/>
      <dgm:spPr/>
    </dgm:pt>
    <dgm:pt modelId="{848181D8-215B-4071-A863-C4E1061A14DD}" type="pres">
      <dgm:prSet presAssocID="{BE697D80-422D-4D03-95BB-41241FB653DB}" presName="parallelogram2" presStyleLbl="alignNode1" presStyleIdx="8" presStyleCnt="35"/>
      <dgm:spPr/>
    </dgm:pt>
    <dgm:pt modelId="{14C1629A-60D7-49CB-A259-0D49DDE02C0C}" type="pres">
      <dgm:prSet presAssocID="{BE697D80-422D-4D03-95BB-41241FB653DB}" presName="parallelogram3" presStyleLbl="alignNode1" presStyleIdx="9" presStyleCnt="35"/>
      <dgm:spPr/>
    </dgm:pt>
    <dgm:pt modelId="{177DD28D-B852-4BB4-9208-2EB9E7E698DD}" type="pres">
      <dgm:prSet presAssocID="{BE697D80-422D-4D03-95BB-41241FB653DB}" presName="parallelogram4" presStyleLbl="alignNode1" presStyleIdx="10" presStyleCnt="35"/>
      <dgm:spPr/>
    </dgm:pt>
    <dgm:pt modelId="{A11DDE11-4757-491D-B486-A57CFE2C590A}" type="pres">
      <dgm:prSet presAssocID="{BE697D80-422D-4D03-95BB-41241FB653DB}" presName="parallelogram5" presStyleLbl="alignNode1" presStyleIdx="11" presStyleCnt="35"/>
      <dgm:spPr/>
    </dgm:pt>
    <dgm:pt modelId="{22804723-4C94-4897-9FAE-1A3D61D3536A}" type="pres">
      <dgm:prSet presAssocID="{BE697D80-422D-4D03-95BB-41241FB653DB}" presName="parallelogram6" presStyleLbl="alignNode1" presStyleIdx="12" presStyleCnt="35"/>
      <dgm:spPr/>
    </dgm:pt>
    <dgm:pt modelId="{60A0973E-0861-4A22-AD83-EC801187CD83}" type="pres">
      <dgm:prSet presAssocID="{BE697D80-422D-4D03-95BB-41241FB653DB}" presName="parallelogram7" presStyleLbl="alignNode1" presStyleIdx="13" presStyleCnt="35"/>
      <dgm:spPr/>
    </dgm:pt>
    <dgm:pt modelId="{AD49E157-EFFF-4DCD-9FC9-7D061BC9CD60}" type="pres">
      <dgm:prSet presAssocID="{BBC454E0-1937-4721-9EB9-55630BFE09F4}" presName="sibTrans" presStyleCnt="0"/>
      <dgm:spPr/>
    </dgm:pt>
    <dgm:pt modelId="{4470898D-4456-4D6C-9FF1-6859E4637F7D}" type="pres">
      <dgm:prSet presAssocID="{A63C5034-8A40-493B-8D4E-BF899EB1D9F3}" presName="parenttextcomposite" presStyleCnt="0"/>
      <dgm:spPr/>
    </dgm:pt>
    <dgm:pt modelId="{784FFDF4-51C1-4224-BD4F-8E80B474B07F}" type="pres">
      <dgm:prSet presAssocID="{A63C5034-8A40-493B-8D4E-BF899EB1D9F3}" presName="parenttext" presStyleLbl="revTx" presStyleIdx="2" presStyleCnt="5">
        <dgm:presLayoutVars>
          <dgm:chMax/>
          <dgm:chPref val="2"/>
          <dgm:bulletEnabled val="1"/>
        </dgm:presLayoutVars>
      </dgm:prSet>
      <dgm:spPr/>
    </dgm:pt>
    <dgm:pt modelId="{6CA1768C-D98F-41BA-95DB-8B914BDFF31D}" type="pres">
      <dgm:prSet presAssocID="{A63C5034-8A40-493B-8D4E-BF899EB1D9F3}" presName="parallelogramComposite" presStyleCnt="0"/>
      <dgm:spPr/>
    </dgm:pt>
    <dgm:pt modelId="{2CE66EB0-2191-458E-A674-E08E5C5D656F}" type="pres">
      <dgm:prSet presAssocID="{A63C5034-8A40-493B-8D4E-BF899EB1D9F3}" presName="parallelogram1" presStyleLbl="alignNode1" presStyleIdx="14" presStyleCnt="35"/>
      <dgm:spPr/>
    </dgm:pt>
    <dgm:pt modelId="{62C83638-888E-4614-9B53-5C9E5115DC87}" type="pres">
      <dgm:prSet presAssocID="{A63C5034-8A40-493B-8D4E-BF899EB1D9F3}" presName="parallelogram2" presStyleLbl="alignNode1" presStyleIdx="15" presStyleCnt="35"/>
      <dgm:spPr/>
    </dgm:pt>
    <dgm:pt modelId="{DCA3135E-1A99-4F96-9EE6-47913CF39B32}" type="pres">
      <dgm:prSet presAssocID="{A63C5034-8A40-493B-8D4E-BF899EB1D9F3}" presName="parallelogram3" presStyleLbl="alignNode1" presStyleIdx="16" presStyleCnt="35"/>
      <dgm:spPr/>
    </dgm:pt>
    <dgm:pt modelId="{B1C0E888-0443-45C6-B7C3-9F1478833522}" type="pres">
      <dgm:prSet presAssocID="{A63C5034-8A40-493B-8D4E-BF899EB1D9F3}" presName="parallelogram4" presStyleLbl="alignNode1" presStyleIdx="17" presStyleCnt="35"/>
      <dgm:spPr/>
    </dgm:pt>
    <dgm:pt modelId="{F5CB9D66-61D7-4C4F-807B-41EDB4BA1BC4}" type="pres">
      <dgm:prSet presAssocID="{A63C5034-8A40-493B-8D4E-BF899EB1D9F3}" presName="parallelogram5" presStyleLbl="alignNode1" presStyleIdx="18" presStyleCnt="35"/>
      <dgm:spPr/>
    </dgm:pt>
    <dgm:pt modelId="{44BEF2D5-4CC3-476A-9CF3-A84A26836A74}" type="pres">
      <dgm:prSet presAssocID="{A63C5034-8A40-493B-8D4E-BF899EB1D9F3}" presName="parallelogram6" presStyleLbl="alignNode1" presStyleIdx="19" presStyleCnt="35"/>
      <dgm:spPr/>
    </dgm:pt>
    <dgm:pt modelId="{2538CFA6-C3B9-4975-8C75-5357276D9CE9}" type="pres">
      <dgm:prSet presAssocID="{A63C5034-8A40-493B-8D4E-BF899EB1D9F3}" presName="parallelogram7" presStyleLbl="alignNode1" presStyleIdx="20" presStyleCnt="35"/>
      <dgm:spPr/>
    </dgm:pt>
    <dgm:pt modelId="{98C4430D-C287-4964-AA37-FC4A73685BFE}" type="pres">
      <dgm:prSet presAssocID="{1FC4ABC8-3EAF-44B8-AD59-911591CF08A7}" presName="sibTrans" presStyleCnt="0"/>
      <dgm:spPr/>
    </dgm:pt>
    <dgm:pt modelId="{FA84FD1C-B7A9-4F9F-9817-39FE3575985D}" type="pres">
      <dgm:prSet presAssocID="{D4EA53FF-C244-4C03-8F11-F5DBE2963AE4}" presName="parenttextcomposite" presStyleCnt="0"/>
      <dgm:spPr/>
    </dgm:pt>
    <dgm:pt modelId="{28498019-5EA3-4CB8-89FF-CB114130A42B}" type="pres">
      <dgm:prSet presAssocID="{D4EA53FF-C244-4C03-8F11-F5DBE2963AE4}" presName="parenttext" presStyleLbl="revTx" presStyleIdx="3" presStyleCnt="5">
        <dgm:presLayoutVars>
          <dgm:chMax/>
          <dgm:chPref val="2"/>
          <dgm:bulletEnabled val="1"/>
        </dgm:presLayoutVars>
      </dgm:prSet>
      <dgm:spPr/>
    </dgm:pt>
    <dgm:pt modelId="{653996C6-6336-4F4E-9E7F-9FC2F312BA64}" type="pres">
      <dgm:prSet presAssocID="{D4EA53FF-C244-4C03-8F11-F5DBE2963AE4}" presName="parallelogramComposite" presStyleCnt="0"/>
      <dgm:spPr/>
    </dgm:pt>
    <dgm:pt modelId="{CB24CE0B-DABD-4723-B8FB-17CE0485EC75}" type="pres">
      <dgm:prSet presAssocID="{D4EA53FF-C244-4C03-8F11-F5DBE2963AE4}" presName="parallelogram1" presStyleLbl="alignNode1" presStyleIdx="21" presStyleCnt="35"/>
      <dgm:spPr/>
    </dgm:pt>
    <dgm:pt modelId="{6AD823E4-8DB4-41C5-BF3A-763B8118FB0F}" type="pres">
      <dgm:prSet presAssocID="{D4EA53FF-C244-4C03-8F11-F5DBE2963AE4}" presName="parallelogram2" presStyleLbl="alignNode1" presStyleIdx="22" presStyleCnt="35"/>
      <dgm:spPr/>
    </dgm:pt>
    <dgm:pt modelId="{E929BC49-9FAE-456C-8BED-662996E7EED7}" type="pres">
      <dgm:prSet presAssocID="{D4EA53FF-C244-4C03-8F11-F5DBE2963AE4}" presName="parallelogram3" presStyleLbl="alignNode1" presStyleIdx="23" presStyleCnt="35"/>
      <dgm:spPr/>
    </dgm:pt>
    <dgm:pt modelId="{889AE8AB-0C95-4535-B299-9419BB4C30CB}" type="pres">
      <dgm:prSet presAssocID="{D4EA53FF-C244-4C03-8F11-F5DBE2963AE4}" presName="parallelogram4" presStyleLbl="alignNode1" presStyleIdx="24" presStyleCnt="35"/>
      <dgm:spPr/>
    </dgm:pt>
    <dgm:pt modelId="{5F9B45A8-DE89-48C6-8A9A-FA509FCC70A9}" type="pres">
      <dgm:prSet presAssocID="{D4EA53FF-C244-4C03-8F11-F5DBE2963AE4}" presName="parallelogram5" presStyleLbl="alignNode1" presStyleIdx="25" presStyleCnt="35"/>
      <dgm:spPr/>
    </dgm:pt>
    <dgm:pt modelId="{84C7C367-366B-49C4-933C-A51FED5CE789}" type="pres">
      <dgm:prSet presAssocID="{D4EA53FF-C244-4C03-8F11-F5DBE2963AE4}" presName="parallelogram6" presStyleLbl="alignNode1" presStyleIdx="26" presStyleCnt="35"/>
      <dgm:spPr/>
    </dgm:pt>
    <dgm:pt modelId="{25CC435F-B7C6-4AB6-B84C-59F4242FB6A3}" type="pres">
      <dgm:prSet presAssocID="{D4EA53FF-C244-4C03-8F11-F5DBE2963AE4}" presName="parallelogram7" presStyleLbl="alignNode1" presStyleIdx="27" presStyleCnt="35"/>
      <dgm:spPr/>
    </dgm:pt>
    <dgm:pt modelId="{F514827A-867B-46FE-808B-970B5881DB8E}" type="pres">
      <dgm:prSet presAssocID="{136B93E9-F2B0-404B-A425-8A6930F0EAAB}" presName="sibTrans" presStyleCnt="0"/>
      <dgm:spPr/>
    </dgm:pt>
    <dgm:pt modelId="{9B533B95-171B-4A41-A50B-E74EED08C0F0}" type="pres">
      <dgm:prSet presAssocID="{C8A2910F-4BD9-4F7A-B8DE-A2E8F835BE9C}" presName="parenttextcomposite" presStyleCnt="0"/>
      <dgm:spPr/>
    </dgm:pt>
    <dgm:pt modelId="{ADDF3108-C039-48DE-8EE4-788085DF6308}" type="pres">
      <dgm:prSet presAssocID="{C8A2910F-4BD9-4F7A-B8DE-A2E8F835BE9C}" presName="parenttext" presStyleLbl="revTx" presStyleIdx="4" presStyleCnt="5">
        <dgm:presLayoutVars>
          <dgm:chMax/>
          <dgm:chPref val="2"/>
          <dgm:bulletEnabled val="1"/>
        </dgm:presLayoutVars>
      </dgm:prSet>
      <dgm:spPr/>
    </dgm:pt>
    <dgm:pt modelId="{8294594F-7C5C-4D22-9DA7-ECDE88E6C71C}" type="pres">
      <dgm:prSet presAssocID="{C8A2910F-4BD9-4F7A-B8DE-A2E8F835BE9C}" presName="parallelogramComposite" presStyleCnt="0"/>
      <dgm:spPr/>
    </dgm:pt>
    <dgm:pt modelId="{D001A3F4-C965-45B6-90A8-4A4F0E1B2915}" type="pres">
      <dgm:prSet presAssocID="{C8A2910F-4BD9-4F7A-B8DE-A2E8F835BE9C}" presName="parallelogram1" presStyleLbl="alignNode1" presStyleIdx="28" presStyleCnt="35"/>
      <dgm:spPr/>
    </dgm:pt>
    <dgm:pt modelId="{2B58702E-DF2B-4FBF-929A-9388D7BE1DAD}" type="pres">
      <dgm:prSet presAssocID="{C8A2910F-4BD9-4F7A-B8DE-A2E8F835BE9C}" presName="parallelogram2" presStyleLbl="alignNode1" presStyleIdx="29" presStyleCnt="35"/>
      <dgm:spPr/>
    </dgm:pt>
    <dgm:pt modelId="{9A76E188-E7C5-4E9D-85DF-F6F1CD6E1458}" type="pres">
      <dgm:prSet presAssocID="{C8A2910F-4BD9-4F7A-B8DE-A2E8F835BE9C}" presName="parallelogram3" presStyleLbl="alignNode1" presStyleIdx="30" presStyleCnt="35"/>
      <dgm:spPr/>
    </dgm:pt>
    <dgm:pt modelId="{30748F5D-6ECB-4594-8FC5-7642ACCB2024}" type="pres">
      <dgm:prSet presAssocID="{C8A2910F-4BD9-4F7A-B8DE-A2E8F835BE9C}" presName="parallelogram4" presStyleLbl="alignNode1" presStyleIdx="31" presStyleCnt="35"/>
      <dgm:spPr/>
    </dgm:pt>
    <dgm:pt modelId="{2BB2B736-14A5-495B-98B9-1A76E2A08BE9}" type="pres">
      <dgm:prSet presAssocID="{C8A2910F-4BD9-4F7A-B8DE-A2E8F835BE9C}" presName="parallelogram5" presStyleLbl="alignNode1" presStyleIdx="32" presStyleCnt="35"/>
      <dgm:spPr/>
    </dgm:pt>
    <dgm:pt modelId="{5FF20B8E-767B-479C-8FA5-D0760962B4CE}" type="pres">
      <dgm:prSet presAssocID="{C8A2910F-4BD9-4F7A-B8DE-A2E8F835BE9C}" presName="parallelogram6" presStyleLbl="alignNode1" presStyleIdx="33" presStyleCnt="35"/>
      <dgm:spPr/>
    </dgm:pt>
    <dgm:pt modelId="{EEA102E5-2949-4A13-8898-C77CD57DED03}" type="pres">
      <dgm:prSet presAssocID="{C8A2910F-4BD9-4F7A-B8DE-A2E8F835BE9C}" presName="parallelogram7" presStyleLbl="alignNode1" presStyleIdx="34" presStyleCnt="35"/>
      <dgm:spPr/>
    </dgm:pt>
  </dgm:ptLst>
  <dgm:cxnLst>
    <dgm:cxn modelId="{E018B404-0724-40EE-B184-C39B554AE241}" srcId="{CB50A1FF-1F4D-42B3-B792-680D7E84F0B8}" destId="{C8A2910F-4BD9-4F7A-B8DE-A2E8F835BE9C}" srcOrd="4" destOrd="0" parTransId="{0CED86C8-102A-497B-9613-71E17591A6D6}" sibTransId="{3B76CE03-9F78-4714-A9A3-8C646893B8C2}"/>
    <dgm:cxn modelId="{F36ADC0D-CA2B-42F1-A17F-44586C8EFC4F}" type="presOf" srcId="{D4EA53FF-C244-4C03-8F11-F5DBE2963AE4}" destId="{28498019-5EA3-4CB8-89FF-CB114130A42B}" srcOrd="0" destOrd="0" presId="urn:microsoft.com/office/officeart/2008/layout/VerticalAccentList"/>
    <dgm:cxn modelId="{47691A21-1E21-4755-B3EE-F2398758F7BD}" type="presOf" srcId="{CB50A1FF-1F4D-42B3-B792-680D7E84F0B8}" destId="{A514F767-EF31-4318-BFF0-14C7FCC70CB2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E8923B5E-3D0C-4266-94C2-0427B2DA521A}" type="presOf" srcId="{A63C5034-8A40-493B-8D4E-BF899EB1D9F3}" destId="{784FFDF4-51C1-4224-BD4F-8E80B474B07F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D34CF292-59B1-447F-BD3C-973FA38EC8C0}" type="presOf" srcId="{BE697D80-422D-4D03-95BB-41241FB653DB}" destId="{3B8FDA73-7D86-48F7-99A2-D8C74D469023}" srcOrd="0" destOrd="0" presId="urn:microsoft.com/office/officeart/2008/layout/VerticalAccentList"/>
    <dgm:cxn modelId="{3D4CA6BE-4FAA-469F-8FF7-2ED340060FD5}" type="presOf" srcId="{C9659458-D1A9-4483-B766-F412B2A78707}" destId="{11B469C4-0D75-440E-91AD-99DC6A35FDC8}" srcOrd="0" destOrd="0" presId="urn:microsoft.com/office/officeart/2008/layout/VerticalAccentList"/>
    <dgm:cxn modelId="{479BC2C6-61D4-44AD-9B18-C74E0CD71FED}" srcId="{CB50A1FF-1F4D-42B3-B792-680D7E84F0B8}" destId="{D4EA53FF-C244-4C03-8F11-F5DBE2963AE4}" srcOrd="3" destOrd="0" parTransId="{DC37CB45-FB1B-4A4E-AA5A-A251B30C6488}" sibTransId="{136B93E9-F2B0-404B-A425-8A6930F0EAAB}"/>
    <dgm:cxn modelId="{C50312C9-3704-4B18-BE3F-382173C01ED4}" type="presOf" srcId="{C8A2910F-4BD9-4F7A-B8DE-A2E8F835BE9C}" destId="{ADDF3108-C039-48DE-8EE4-788085DF6308}" srcOrd="0" destOrd="0" presId="urn:microsoft.com/office/officeart/2008/layout/VerticalAccentList"/>
    <dgm:cxn modelId="{8DD502EE-7DF2-49C3-8E5E-61636715F323}" srcId="{CB50A1FF-1F4D-42B3-B792-680D7E84F0B8}" destId="{A63C5034-8A40-493B-8D4E-BF899EB1D9F3}" srcOrd="2" destOrd="0" parTransId="{D0671A1B-3C4C-4873-A7FE-D75D9B25B65D}" sibTransId="{1FC4ABC8-3EAF-44B8-AD59-911591CF08A7}"/>
    <dgm:cxn modelId="{FEAA0250-F1BF-4FDD-9D58-4F060B236760}" type="presParOf" srcId="{A514F767-EF31-4318-BFF0-14C7FCC70CB2}" destId="{41CE2538-8E34-4EA2-8317-E38663535B6E}" srcOrd="0" destOrd="0" presId="urn:microsoft.com/office/officeart/2008/layout/VerticalAccentList"/>
    <dgm:cxn modelId="{75198FED-B062-4D62-BA1C-45E2103FBF57}" type="presParOf" srcId="{41CE2538-8E34-4EA2-8317-E38663535B6E}" destId="{11B469C4-0D75-440E-91AD-99DC6A35FDC8}" srcOrd="0" destOrd="0" presId="urn:microsoft.com/office/officeart/2008/layout/VerticalAccentList"/>
    <dgm:cxn modelId="{3756CF46-5AB5-4DD0-BFE6-935817ED2679}" type="presParOf" srcId="{A514F767-EF31-4318-BFF0-14C7FCC70CB2}" destId="{FD1D0D8B-A485-4F57-B5C1-CD8CF8F57193}" srcOrd="1" destOrd="0" presId="urn:microsoft.com/office/officeart/2008/layout/VerticalAccentList"/>
    <dgm:cxn modelId="{A276E282-22A9-4004-9FE8-151CC56F8926}" type="presParOf" srcId="{FD1D0D8B-A485-4F57-B5C1-CD8CF8F57193}" destId="{65A7AA88-C83B-424D-A145-2136632B17D2}" srcOrd="0" destOrd="0" presId="urn:microsoft.com/office/officeart/2008/layout/VerticalAccentList"/>
    <dgm:cxn modelId="{CE87779E-5A01-491C-8AD3-948EB14A3FAC}" type="presParOf" srcId="{FD1D0D8B-A485-4F57-B5C1-CD8CF8F57193}" destId="{DD089FC0-E0DC-42F4-8C29-410ECD6E323F}" srcOrd="1" destOrd="0" presId="urn:microsoft.com/office/officeart/2008/layout/VerticalAccentList"/>
    <dgm:cxn modelId="{E9C79979-ACCE-450F-B3F5-1F4823DF398C}" type="presParOf" srcId="{FD1D0D8B-A485-4F57-B5C1-CD8CF8F57193}" destId="{12C6CCEA-40D6-4A6D-860F-22FBAACD18B4}" srcOrd="2" destOrd="0" presId="urn:microsoft.com/office/officeart/2008/layout/VerticalAccentList"/>
    <dgm:cxn modelId="{1A867CBA-C604-41D3-A721-3A920A33982C}" type="presParOf" srcId="{FD1D0D8B-A485-4F57-B5C1-CD8CF8F57193}" destId="{C902B983-9F0C-4FA9-85B7-78923C7AB5C4}" srcOrd="3" destOrd="0" presId="urn:microsoft.com/office/officeart/2008/layout/VerticalAccentList"/>
    <dgm:cxn modelId="{2F1EEC98-E951-4D8A-9437-DE6373FFD93C}" type="presParOf" srcId="{FD1D0D8B-A485-4F57-B5C1-CD8CF8F57193}" destId="{AAF9FEF1-DE99-48AC-8C8E-77E0A20D856A}" srcOrd="4" destOrd="0" presId="urn:microsoft.com/office/officeart/2008/layout/VerticalAccentList"/>
    <dgm:cxn modelId="{0C20610F-8CDF-416C-854A-36668223928C}" type="presParOf" srcId="{FD1D0D8B-A485-4F57-B5C1-CD8CF8F57193}" destId="{24082C18-AB72-4FB8-BEC0-BF36E15EF28E}" srcOrd="5" destOrd="0" presId="urn:microsoft.com/office/officeart/2008/layout/VerticalAccentList"/>
    <dgm:cxn modelId="{311D09F0-BA8C-4B66-8C91-49EF304DF365}" type="presParOf" srcId="{FD1D0D8B-A485-4F57-B5C1-CD8CF8F57193}" destId="{ADC254DA-2FC0-44AD-91BD-AD98D4CC50E3}" srcOrd="6" destOrd="0" presId="urn:microsoft.com/office/officeart/2008/layout/VerticalAccentList"/>
    <dgm:cxn modelId="{052D3BE0-FE63-40CC-A047-E1641922B2A5}" type="presParOf" srcId="{A514F767-EF31-4318-BFF0-14C7FCC70CB2}" destId="{F0C2D80A-03D3-43E5-A802-7F28955A466E}" srcOrd="2" destOrd="0" presId="urn:microsoft.com/office/officeart/2008/layout/VerticalAccentList"/>
    <dgm:cxn modelId="{76590FF5-DDE1-4367-B13C-C654A910223B}" type="presParOf" srcId="{A514F767-EF31-4318-BFF0-14C7FCC70CB2}" destId="{30134FAC-6937-4DDB-83DC-8BCE4A52D01F}" srcOrd="3" destOrd="0" presId="urn:microsoft.com/office/officeart/2008/layout/VerticalAccentList"/>
    <dgm:cxn modelId="{7C955BE2-2704-43F8-8253-B8CB706B2907}" type="presParOf" srcId="{30134FAC-6937-4DDB-83DC-8BCE4A52D01F}" destId="{3B8FDA73-7D86-48F7-99A2-D8C74D469023}" srcOrd="0" destOrd="0" presId="urn:microsoft.com/office/officeart/2008/layout/VerticalAccentList"/>
    <dgm:cxn modelId="{319AA876-AAC0-4F75-9560-2A67E52FB561}" type="presParOf" srcId="{A514F767-EF31-4318-BFF0-14C7FCC70CB2}" destId="{D92985BB-4DD6-4A30-928B-7AFF417A415A}" srcOrd="4" destOrd="0" presId="urn:microsoft.com/office/officeart/2008/layout/VerticalAccentList"/>
    <dgm:cxn modelId="{77B4423D-7665-4E0A-853E-8BBDD1F938A5}" type="presParOf" srcId="{D92985BB-4DD6-4A30-928B-7AFF417A415A}" destId="{3D6447DB-D6A8-4477-B3F5-22B52BCA576A}" srcOrd="0" destOrd="0" presId="urn:microsoft.com/office/officeart/2008/layout/VerticalAccentList"/>
    <dgm:cxn modelId="{EB677819-9E17-4391-804B-460890717333}" type="presParOf" srcId="{D92985BB-4DD6-4A30-928B-7AFF417A415A}" destId="{848181D8-215B-4071-A863-C4E1061A14DD}" srcOrd="1" destOrd="0" presId="urn:microsoft.com/office/officeart/2008/layout/VerticalAccentList"/>
    <dgm:cxn modelId="{B3403E9F-475F-4FD6-991B-A187FB01E286}" type="presParOf" srcId="{D92985BB-4DD6-4A30-928B-7AFF417A415A}" destId="{14C1629A-60D7-49CB-A259-0D49DDE02C0C}" srcOrd="2" destOrd="0" presId="urn:microsoft.com/office/officeart/2008/layout/VerticalAccentList"/>
    <dgm:cxn modelId="{0281AD69-15B7-438E-AECA-91ADC7100E9F}" type="presParOf" srcId="{D92985BB-4DD6-4A30-928B-7AFF417A415A}" destId="{177DD28D-B852-4BB4-9208-2EB9E7E698DD}" srcOrd="3" destOrd="0" presId="urn:microsoft.com/office/officeart/2008/layout/VerticalAccentList"/>
    <dgm:cxn modelId="{57F0C90D-E151-4870-9D38-0EABE4969444}" type="presParOf" srcId="{D92985BB-4DD6-4A30-928B-7AFF417A415A}" destId="{A11DDE11-4757-491D-B486-A57CFE2C590A}" srcOrd="4" destOrd="0" presId="urn:microsoft.com/office/officeart/2008/layout/VerticalAccentList"/>
    <dgm:cxn modelId="{80F36513-8C21-44DC-8EAA-097C53414927}" type="presParOf" srcId="{D92985BB-4DD6-4A30-928B-7AFF417A415A}" destId="{22804723-4C94-4897-9FAE-1A3D61D3536A}" srcOrd="5" destOrd="0" presId="urn:microsoft.com/office/officeart/2008/layout/VerticalAccentList"/>
    <dgm:cxn modelId="{019AAB18-951B-4681-9833-5BF34D98C249}" type="presParOf" srcId="{D92985BB-4DD6-4A30-928B-7AFF417A415A}" destId="{60A0973E-0861-4A22-AD83-EC801187CD83}" srcOrd="6" destOrd="0" presId="urn:microsoft.com/office/officeart/2008/layout/VerticalAccentList"/>
    <dgm:cxn modelId="{F21B8EA6-4865-4DF1-99E3-ABCD21C8443F}" type="presParOf" srcId="{A514F767-EF31-4318-BFF0-14C7FCC70CB2}" destId="{AD49E157-EFFF-4DCD-9FC9-7D061BC9CD60}" srcOrd="5" destOrd="0" presId="urn:microsoft.com/office/officeart/2008/layout/VerticalAccentList"/>
    <dgm:cxn modelId="{E8A4A592-99E3-4D5B-A2F1-4FE044CF951D}" type="presParOf" srcId="{A514F767-EF31-4318-BFF0-14C7FCC70CB2}" destId="{4470898D-4456-4D6C-9FF1-6859E4637F7D}" srcOrd="6" destOrd="0" presId="urn:microsoft.com/office/officeart/2008/layout/VerticalAccentList"/>
    <dgm:cxn modelId="{AA5BCA25-F0C4-4543-A022-A9006DADC6F7}" type="presParOf" srcId="{4470898D-4456-4D6C-9FF1-6859E4637F7D}" destId="{784FFDF4-51C1-4224-BD4F-8E80B474B07F}" srcOrd="0" destOrd="0" presId="urn:microsoft.com/office/officeart/2008/layout/VerticalAccentList"/>
    <dgm:cxn modelId="{92F18145-46AF-4916-8542-82B3EA07E05E}" type="presParOf" srcId="{A514F767-EF31-4318-BFF0-14C7FCC70CB2}" destId="{6CA1768C-D98F-41BA-95DB-8B914BDFF31D}" srcOrd="7" destOrd="0" presId="urn:microsoft.com/office/officeart/2008/layout/VerticalAccentList"/>
    <dgm:cxn modelId="{744607DA-4D37-4475-9DD5-85E46647EEEC}" type="presParOf" srcId="{6CA1768C-D98F-41BA-95DB-8B914BDFF31D}" destId="{2CE66EB0-2191-458E-A674-E08E5C5D656F}" srcOrd="0" destOrd="0" presId="urn:microsoft.com/office/officeart/2008/layout/VerticalAccentList"/>
    <dgm:cxn modelId="{CC331134-7D05-437C-AE9A-F9BD7C37FE75}" type="presParOf" srcId="{6CA1768C-D98F-41BA-95DB-8B914BDFF31D}" destId="{62C83638-888E-4614-9B53-5C9E5115DC87}" srcOrd="1" destOrd="0" presId="urn:microsoft.com/office/officeart/2008/layout/VerticalAccentList"/>
    <dgm:cxn modelId="{604C61CE-58CB-4A3E-9681-07D5BF9F4EFF}" type="presParOf" srcId="{6CA1768C-D98F-41BA-95DB-8B914BDFF31D}" destId="{DCA3135E-1A99-4F96-9EE6-47913CF39B32}" srcOrd="2" destOrd="0" presId="urn:microsoft.com/office/officeart/2008/layout/VerticalAccentList"/>
    <dgm:cxn modelId="{642CA7FA-BF44-4363-91E4-4BD53C377351}" type="presParOf" srcId="{6CA1768C-D98F-41BA-95DB-8B914BDFF31D}" destId="{B1C0E888-0443-45C6-B7C3-9F1478833522}" srcOrd="3" destOrd="0" presId="urn:microsoft.com/office/officeart/2008/layout/VerticalAccentList"/>
    <dgm:cxn modelId="{7979823F-F189-43D4-8B12-B10EDEAA3554}" type="presParOf" srcId="{6CA1768C-D98F-41BA-95DB-8B914BDFF31D}" destId="{F5CB9D66-61D7-4C4F-807B-41EDB4BA1BC4}" srcOrd="4" destOrd="0" presId="urn:microsoft.com/office/officeart/2008/layout/VerticalAccentList"/>
    <dgm:cxn modelId="{811EED7C-130D-4572-B617-AED70E6D3155}" type="presParOf" srcId="{6CA1768C-D98F-41BA-95DB-8B914BDFF31D}" destId="{44BEF2D5-4CC3-476A-9CF3-A84A26836A74}" srcOrd="5" destOrd="0" presId="urn:microsoft.com/office/officeart/2008/layout/VerticalAccentList"/>
    <dgm:cxn modelId="{15290D59-E6E8-40A2-B664-583AFFF41431}" type="presParOf" srcId="{6CA1768C-D98F-41BA-95DB-8B914BDFF31D}" destId="{2538CFA6-C3B9-4975-8C75-5357276D9CE9}" srcOrd="6" destOrd="0" presId="urn:microsoft.com/office/officeart/2008/layout/VerticalAccentList"/>
    <dgm:cxn modelId="{4F292709-85BC-46FE-9277-FF87D44A565B}" type="presParOf" srcId="{A514F767-EF31-4318-BFF0-14C7FCC70CB2}" destId="{98C4430D-C287-4964-AA37-FC4A73685BFE}" srcOrd="8" destOrd="0" presId="urn:microsoft.com/office/officeart/2008/layout/VerticalAccentList"/>
    <dgm:cxn modelId="{CD1B3F88-B182-4D3D-AA94-9BD90F173057}" type="presParOf" srcId="{A514F767-EF31-4318-BFF0-14C7FCC70CB2}" destId="{FA84FD1C-B7A9-4F9F-9817-39FE3575985D}" srcOrd="9" destOrd="0" presId="urn:microsoft.com/office/officeart/2008/layout/VerticalAccentList"/>
    <dgm:cxn modelId="{F7458519-CB90-41E1-A345-E90F5C1F7BF2}" type="presParOf" srcId="{FA84FD1C-B7A9-4F9F-9817-39FE3575985D}" destId="{28498019-5EA3-4CB8-89FF-CB114130A42B}" srcOrd="0" destOrd="0" presId="urn:microsoft.com/office/officeart/2008/layout/VerticalAccentList"/>
    <dgm:cxn modelId="{E6B90857-8140-4051-956F-C6FFA018E242}" type="presParOf" srcId="{A514F767-EF31-4318-BFF0-14C7FCC70CB2}" destId="{653996C6-6336-4F4E-9E7F-9FC2F312BA64}" srcOrd="10" destOrd="0" presId="urn:microsoft.com/office/officeart/2008/layout/VerticalAccentList"/>
    <dgm:cxn modelId="{F6677B97-0FC0-440B-A4E6-69928C87722F}" type="presParOf" srcId="{653996C6-6336-4F4E-9E7F-9FC2F312BA64}" destId="{CB24CE0B-DABD-4723-B8FB-17CE0485EC75}" srcOrd="0" destOrd="0" presId="urn:microsoft.com/office/officeart/2008/layout/VerticalAccentList"/>
    <dgm:cxn modelId="{82D06F69-2893-4B35-89B7-E1E7CDCB95AF}" type="presParOf" srcId="{653996C6-6336-4F4E-9E7F-9FC2F312BA64}" destId="{6AD823E4-8DB4-41C5-BF3A-763B8118FB0F}" srcOrd="1" destOrd="0" presId="urn:microsoft.com/office/officeart/2008/layout/VerticalAccentList"/>
    <dgm:cxn modelId="{2BC2C06A-3ECA-4065-B189-ADCD47B42516}" type="presParOf" srcId="{653996C6-6336-4F4E-9E7F-9FC2F312BA64}" destId="{E929BC49-9FAE-456C-8BED-662996E7EED7}" srcOrd="2" destOrd="0" presId="urn:microsoft.com/office/officeart/2008/layout/VerticalAccentList"/>
    <dgm:cxn modelId="{294E5347-BA54-4BC1-89F1-CF61AD1DD894}" type="presParOf" srcId="{653996C6-6336-4F4E-9E7F-9FC2F312BA64}" destId="{889AE8AB-0C95-4535-B299-9419BB4C30CB}" srcOrd="3" destOrd="0" presId="urn:microsoft.com/office/officeart/2008/layout/VerticalAccentList"/>
    <dgm:cxn modelId="{0C569314-DBF9-4461-9EB2-5E873CA05CBA}" type="presParOf" srcId="{653996C6-6336-4F4E-9E7F-9FC2F312BA64}" destId="{5F9B45A8-DE89-48C6-8A9A-FA509FCC70A9}" srcOrd="4" destOrd="0" presId="urn:microsoft.com/office/officeart/2008/layout/VerticalAccentList"/>
    <dgm:cxn modelId="{30B40846-59A1-486C-9E7C-F868A87F950E}" type="presParOf" srcId="{653996C6-6336-4F4E-9E7F-9FC2F312BA64}" destId="{84C7C367-366B-49C4-933C-A51FED5CE789}" srcOrd="5" destOrd="0" presId="urn:microsoft.com/office/officeart/2008/layout/VerticalAccentList"/>
    <dgm:cxn modelId="{4FBEE374-A10F-4B75-94DA-25978FEBCEEC}" type="presParOf" srcId="{653996C6-6336-4F4E-9E7F-9FC2F312BA64}" destId="{25CC435F-B7C6-4AB6-B84C-59F4242FB6A3}" srcOrd="6" destOrd="0" presId="urn:microsoft.com/office/officeart/2008/layout/VerticalAccentList"/>
    <dgm:cxn modelId="{25BA9E1A-C2D4-493F-9FE5-677B73B75164}" type="presParOf" srcId="{A514F767-EF31-4318-BFF0-14C7FCC70CB2}" destId="{F514827A-867B-46FE-808B-970B5881DB8E}" srcOrd="11" destOrd="0" presId="urn:microsoft.com/office/officeart/2008/layout/VerticalAccentList"/>
    <dgm:cxn modelId="{CD516BAD-F48B-4CFA-9F71-1850F71B0C15}" type="presParOf" srcId="{A514F767-EF31-4318-BFF0-14C7FCC70CB2}" destId="{9B533B95-171B-4A41-A50B-E74EED08C0F0}" srcOrd="12" destOrd="0" presId="urn:microsoft.com/office/officeart/2008/layout/VerticalAccentList"/>
    <dgm:cxn modelId="{EE03EB4A-8BFF-4E29-B5AD-48E06790310E}" type="presParOf" srcId="{9B533B95-171B-4A41-A50B-E74EED08C0F0}" destId="{ADDF3108-C039-48DE-8EE4-788085DF6308}" srcOrd="0" destOrd="0" presId="urn:microsoft.com/office/officeart/2008/layout/VerticalAccentList"/>
    <dgm:cxn modelId="{3090686A-6590-45EE-B9D5-483BF2B314B2}" type="presParOf" srcId="{A514F767-EF31-4318-BFF0-14C7FCC70CB2}" destId="{8294594F-7C5C-4D22-9DA7-ECDE88E6C71C}" srcOrd="13" destOrd="0" presId="urn:microsoft.com/office/officeart/2008/layout/VerticalAccentList"/>
    <dgm:cxn modelId="{77193D2D-D2DC-4344-8322-05771D739D38}" type="presParOf" srcId="{8294594F-7C5C-4D22-9DA7-ECDE88E6C71C}" destId="{D001A3F4-C965-45B6-90A8-4A4F0E1B2915}" srcOrd="0" destOrd="0" presId="urn:microsoft.com/office/officeart/2008/layout/VerticalAccentList"/>
    <dgm:cxn modelId="{4449DAB4-27CD-4ED0-B906-D097BA8720BE}" type="presParOf" srcId="{8294594F-7C5C-4D22-9DA7-ECDE88E6C71C}" destId="{2B58702E-DF2B-4FBF-929A-9388D7BE1DAD}" srcOrd="1" destOrd="0" presId="urn:microsoft.com/office/officeart/2008/layout/VerticalAccentList"/>
    <dgm:cxn modelId="{9D89E061-9285-4866-B2DD-F2C7D92885EF}" type="presParOf" srcId="{8294594F-7C5C-4D22-9DA7-ECDE88E6C71C}" destId="{9A76E188-E7C5-4E9D-85DF-F6F1CD6E1458}" srcOrd="2" destOrd="0" presId="urn:microsoft.com/office/officeart/2008/layout/VerticalAccentList"/>
    <dgm:cxn modelId="{E72BCF97-AEE5-4C89-BD20-D4294EA70DC8}" type="presParOf" srcId="{8294594F-7C5C-4D22-9DA7-ECDE88E6C71C}" destId="{30748F5D-6ECB-4594-8FC5-7642ACCB2024}" srcOrd="3" destOrd="0" presId="urn:microsoft.com/office/officeart/2008/layout/VerticalAccentList"/>
    <dgm:cxn modelId="{0EC313D3-AFDE-401F-9176-4A17B04B37B9}" type="presParOf" srcId="{8294594F-7C5C-4D22-9DA7-ECDE88E6C71C}" destId="{2BB2B736-14A5-495B-98B9-1A76E2A08BE9}" srcOrd="4" destOrd="0" presId="urn:microsoft.com/office/officeart/2008/layout/VerticalAccentList"/>
    <dgm:cxn modelId="{90728FC6-112C-4A9F-9FBE-599D641CF930}" type="presParOf" srcId="{8294594F-7C5C-4D22-9DA7-ECDE88E6C71C}" destId="{5FF20B8E-767B-479C-8FA5-D0760962B4CE}" srcOrd="5" destOrd="0" presId="urn:microsoft.com/office/officeart/2008/layout/VerticalAccentList"/>
    <dgm:cxn modelId="{2F12E618-0BF0-42B5-8CA2-63DBC079D551}" type="presParOf" srcId="{8294594F-7C5C-4D22-9DA7-ECDE88E6C71C}" destId="{EEA102E5-2949-4A13-8898-C77CD57DED0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C9745B-A6E6-4E3B-A0FF-1ED9F695D2C5}" type="doc">
      <dgm:prSet loTypeId="urn:microsoft.com/office/officeart/2005/8/layout/venn3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E34B12DB-8764-4E8D-A4F9-112A4A2BB056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LA ROUTE : </a:t>
          </a:r>
        </a:p>
        <a:p>
          <a:r>
            <a:rPr lang="fr-FR" sz="1050" dirty="0">
              <a:latin typeface="Ink Free" panose="03080402000500000000" pitchFamily="66" charset="0"/>
            </a:rPr>
            <a:t>Voie de communication terrestre aménagée, plus importante que le chemin, situé hors d’une agglomération ou reliant une agglomération a une autre.</a:t>
          </a:r>
        </a:p>
      </dgm:t>
    </dgm:pt>
    <dgm:pt modelId="{5CB15E0C-1292-427E-9563-BE959AA7E2A9}" type="parTrans" cxnId="{62DF916E-988C-49D4-A44B-96663FA8C58D}">
      <dgm:prSet/>
      <dgm:spPr/>
      <dgm:t>
        <a:bodyPr/>
        <a:lstStyle/>
        <a:p>
          <a:endParaRPr lang="fr-FR"/>
        </a:p>
      </dgm:t>
    </dgm:pt>
    <dgm:pt modelId="{AF8F0E33-5E08-4971-A585-1485823A7D1D}" type="sibTrans" cxnId="{62DF916E-988C-49D4-A44B-96663FA8C58D}">
      <dgm:prSet/>
      <dgm:spPr/>
      <dgm:t>
        <a:bodyPr/>
        <a:lstStyle/>
        <a:p>
          <a:endParaRPr lang="fr-FR"/>
        </a:p>
      </dgm:t>
    </dgm:pt>
    <dgm:pt modelId="{72CB314B-3A19-4F18-A3FC-AEDD4F4CBEF7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LE CHEMIN </a:t>
          </a:r>
          <a:r>
            <a:rPr lang="fr-FR" sz="1050" dirty="0">
              <a:latin typeface="Ink Free" panose="03080402000500000000" pitchFamily="66" charset="0"/>
            </a:rPr>
            <a:t>: </a:t>
          </a:r>
        </a:p>
        <a:p>
          <a:r>
            <a:rPr lang="fr-FR" sz="1050" dirty="0">
              <a:latin typeface="Ink Free" panose="03080402000500000000" pitchFamily="66" charset="0"/>
            </a:rPr>
            <a:t>Voie qui permet d’aller d’un lieu à un autre, plutôt terre.</a:t>
          </a:r>
        </a:p>
      </dgm:t>
    </dgm:pt>
    <dgm:pt modelId="{75FCEA0F-39A0-4E4C-B128-90A44B939AF4}" type="parTrans" cxnId="{ABD5422B-22D2-42FF-85E3-51BBB884E310}">
      <dgm:prSet/>
      <dgm:spPr/>
      <dgm:t>
        <a:bodyPr/>
        <a:lstStyle/>
        <a:p>
          <a:endParaRPr lang="fr-FR"/>
        </a:p>
      </dgm:t>
    </dgm:pt>
    <dgm:pt modelId="{7874D48A-5070-4852-B69D-658960A8D52E}" type="sibTrans" cxnId="{ABD5422B-22D2-42FF-85E3-51BBB884E310}">
      <dgm:prSet/>
      <dgm:spPr/>
      <dgm:t>
        <a:bodyPr/>
        <a:lstStyle/>
        <a:p>
          <a:endParaRPr lang="fr-FR"/>
        </a:p>
      </dgm:t>
    </dgm:pt>
    <dgm:pt modelId="{7C02FEDE-D2CB-4402-A455-599BD8A2B462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LA RUE : </a:t>
          </a:r>
        </a:p>
        <a:p>
          <a:r>
            <a:rPr lang="fr-FR" sz="1050" dirty="0">
              <a:latin typeface="Ink Free" panose="03080402000500000000" pitchFamily="66" charset="0"/>
            </a:rPr>
            <a:t>Voie bordée de maison, au moins en partie.</a:t>
          </a:r>
        </a:p>
      </dgm:t>
    </dgm:pt>
    <dgm:pt modelId="{C359F2EE-EAD1-4CB9-B5DA-12792837B91C}" type="parTrans" cxnId="{C1055866-B53F-476C-8156-D15DA2719CB8}">
      <dgm:prSet/>
      <dgm:spPr/>
      <dgm:t>
        <a:bodyPr/>
        <a:lstStyle/>
        <a:p>
          <a:endParaRPr lang="fr-FR"/>
        </a:p>
      </dgm:t>
    </dgm:pt>
    <dgm:pt modelId="{5CED82CA-9A78-412F-A6D9-D752BF0756F7}" type="sibTrans" cxnId="{C1055866-B53F-476C-8156-D15DA2719CB8}">
      <dgm:prSet/>
      <dgm:spPr/>
      <dgm:t>
        <a:bodyPr/>
        <a:lstStyle/>
        <a:p>
          <a:endParaRPr lang="fr-FR"/>
        </a:p>
      </dgm:t>
    </dgm:pt>
    <dgm:pt modelId="{26F4BA4A-3CDF-4C7B-97B3-4D22278B80BE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LA PLACE : </a:t>
          </a:r>
        </a:p>
        <a:p>
          <a:r>
            <a:rPr lang="fr-FR" sz="1050" dirty="0">
              <a:latin typeface="Ink Free" panose="03080402000500000000" pitchFamily="66" charset="0"/>
            </a:rPr>
            <a:t>Lieu public, espace découvert, généralement entouré de construction.</a:t>
          </a:r>
        </a:p>
      </dgm:t>
    </dgm:pt>
    <dgm:pt modelId="{24593129-CBEA-4D34-92F9-ABF0D326B61F}" type="parTrans" cxnId="{3B927074-9861-4E04-A4AF-2ABCFA316195}">
      <dgm:prSet/>
      <dgm:spPr/>
      <dgm:t>
        <a:bodyPr/>
        <a:lstStyle/>
        <a:p>
          <a:endParaRPr lang="fr-FR"/>
        </a:p>
      </dgm:t>
    </dgm:pt>
    <dgm:pt modelId="{AF185690-C528-48B0-91B9-5E6AB05D38E9}" type="sibTrans" cxnId="{3B927074-9861-4E04-A4AF-2ABCFA316195}">
      <dgm:prSet/>
      <dgm:spPr/>
      <dgm:t>
        <a:bodyPr/>
        <a:lstStyle/>
        <a:p>
          <a:endParaRPr lang="fr-FR"/>
        </a:p>
      </dgm:t>
    </dgm:pt>
    <dgm:pt modelId="{FA249EE0-6519-4717-8A94-E765764687EC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L’IMPASSE </a:t>
          </a:r>
          <a:r>
            <a:rPr lang="fr-FR" sz="1050" dirty="0">
              <a:latin typeface="Ink Free" panose="03080402000500000000" pitchFamily="66" charset="0"/>
            </a:rPr>
            <a:t>: </a:t>
          </a:r>
        </a:p>
        <a:p>
          <a:r>
            <a:rPr lang="fr-FR" sz="1050" dirty="0">
              <a:latin typeface="Ink Free" panose="03080402000500000000" pitchFamily="66" charset="0"/>
            </a:rPr>
            <a:t>Petite rue qui n’a pas d’issue.</a:t>
          </a:r>
        </a:p>
      </dgm:t>
    </dgm:pt>
    <dgm:pt modelId="{0EA4E376-EE77-4A45-981B-987951C5DE85}" type="parTrans" cxnId="{3500A556-ACC8-4090-A01C-5CA680B8D722}">
      <dgm:prSet/>
      <dgm:spPr/>
      <dgm:t>
        <a:bodyPr/>
        <a:lstStyle/>
        <a:p>
          <a:endParaRPr lang="fr-FR"/>
        </a:p>
      </dgm:t>
    </dgm:pt>
    <dgm:pt modelId="{59BE6D3D-D6F2-470F-8179-BFCAE66C5C4C}" type="sibTrans" cxnId="{3500A556-ACC8-4090-A01C-5CA680B8D722}">
      <dgm:prSet/>
      <dgm:spPr/>
      <dgm:t>
        <a:bodyPr/>
        <a:lstStyle/>
        <a:p>
          <a:endParaRPr lang="fr-FR"/>
        </a:p>
      </dgm:t>
    </dgm:pt>
    <dgm:pt modelId="{203AAEE2-746B-48D4-B99E-EF64B7716346}">
      <dgm:prSet phldrT="[Texte]" custT="1"/>
      <dgm:spPr/>
      <dgm:t>
        <a:bodyPr/>
        <a:lstStyle/>
        <a:p>
          <a:r>
            <a:rPr lang="fr-FR" sz="1050" b="1" dirty="0">
              <a:latin typeface="Ink Free" panose="03080402000500000000" pitchFamily="66" charset="0"/>
            </a:rPr>
            <a:t>L’ALLEE : </a:t>
          </a:r>
        </a:p>
        <a:p>
          <a:r>
            <a:rPr lang="fr-FR" sz="1050" dirty="0">
              <a:latin typeface="Ink Free" panose="03080402000500000000" pitchFamily="66" charset="0"/>
            </a:rPr>
            <a:t>Voie bordée d’arbres, de haies. </a:t>
          </a:r>
        </a:p>
      </dgm:t>
    </dgm:pt>
    <dgm:pt modelId="{75BA78B2-C080-4485-AAB2-0440EA5FE8CB}" type="parTrans" cxnId="{E5E35C35-1833-4F07-B8FA-6115765C58A8}">
      <dgm:prSet/>
      <dgm:spPr/>
      <dgm:t>
        <a:bodyPr/>
        <a:lstStyle/>
        <a:p>
          <a:endParaRPr lang="fr-FR"/>
        </a:p>
      </dgm:t>
    </dgm:pt>
    <dgm:pt modelId="{4B7F8AC7-F345-4E30-AE11-0FDA95BE4226}" type="sibTrans" cxnId="{E5E35C35-1833-4F07-B8FA-6115765C58A8}">
      <dgm:prSet/>
      <dgm:spPr/>
      <dgm:t>
        <a:bodyPr/>
        <a:lstStyle/>
        <a:p>
          <a:endParaRPr lang="fr-FR"/>
        </a:p>
      </dgm:t>
    </dgm:pt>
    <dgm:pt modelId="{D9E89FD1-34C7-40F7-9881-5D99F6856CBD}" type="pres">
      <dgm:prSet presAssocID="{2EC9745B-A6E6-4E3B-A0FF-1ED9F695D2C5}" presName="Name0" presStyleCnt="0">
        <dgm:presLayoutVars>
          <dgm:dir/>
          <dgm:resizeHandles val="exact"/>
        </dgm:presLayoutVars>
      </dgm:prSet>
      <dgm:spPr/>
    </dgm:pt>
    <dgm:pt modelId="{AB053812-46D6-41E5-9EF1-95BF0D9B5B61}" type="pres">
      <dgm:prSet presAssocID="{E34B12DB-8764-4E8D-A4F9-112A4A2BB056}" presName="Name5" presStyleLbl="vennNode1" presStyleIdx="0" presStyleCnt="6">
        <dgm:presLayoutVars>
          <dgm:bulletEnabled val="1"/>
        </dgm:presLayoutVars>
      </dgm:prSet>
      <dgm:spPr/>
    </dgm:pt>
    <dgm:pt modelId="{5C564246-15B5-4D50-A52F-A8CA58EB8D09}" type="pres">
      <dgm:prSet presAssocID="{AF8F0E33-5E08-4971-A585-1485823A7D1D}" presName="space" presStyleCnt="0"/>
      <dgm:spPr/>
    </dgm:pt>
    <dgm:pt modelId="{08222D29-36C3-4F8C-813D-DF8695791F77}" type="pres">
      <dgm:prSet presAssocID="{72CB314B-3A19-4F18-A3FC-AEDD4F4CBEF7}" presName="Name5" presStyleLbl="vennNode1" presStyleIdx="1" presStyleCnt="6">
        <dgm:presLayoutVars>
          <dgm:bulletEnabled val="1"/>
        </dgm:presLayoutVars>
      </dgm:prSet>
      <dgm:spPr/>
    </dgm:pt>
    <dgm:pt modelId="{2510F00F-2EF2-4017-A4F3-5A8972C5C35E}" type="pres">
      <dgm:prSet presAssocID="{7874D48A-5070-4852-B69D-658960A8D52E}" presName="space" presStyleCnt="0"/>
      <dgm:spPr/>
    </dgm:pt>
    <dgm:pt modelId="{059E2C81-B701-47D7-8BE3-661119C6832F}" type="pres">
      <dgm:prSet presAssocID="{7C02FEDE-D2CB-4402-A455-599BD8A2B462}" presName="Name5" presStyleLbl="vennNode1" presStyleIdx="2" presStyleCnt="6">
        <dgm:presLayoutVars>
          <dgm:bulletEnabled val="1"/>
        </dgm:presLayoutVars>
      </dgm:prSet>
      <dgm:spPr/>
    </dgm:pt>
    <dgm:pt modelId="{9DAFA1B9-C46D-4BE0-A412-4BCE804896AA}" type="pres">
      <dgm:prSet presAssocID="{5CED82CA-9A78-412F-A6D9-D752BF0756F7}" presName="space" presStyleCnt="0"/>
      <dgm:spPr/>
    </dgm:pt>
    <dgm:pt modelId="{7CEE0195-4B26-4D86-AFE4-E856B3E9642B}" type="pres">
      <dgm:prSet presAssocID="{26F4BA4A-3CDF-4C7B-97B3-4D22278B80BE}" presName="Name5" presStyleLbl="vennNode1" presStyleIdx="3" presStyleCnt="6">
        <dgm:presLayoutVars>
          <dgm:bulletEnabled val="1"/>
        </dgm:presLayoutVars>
      </dgm:prSet>
      <dgm:spPr/>
    </dgm:pt>
    <dgm:pt modelId="{6142A081-540B-45CE-B399-CEFB23216BC9}" type="pres">
      <dgm:prSet presAssocID="{AF185690-C528-48B0-91B9-5E6AB05D38E9}" presName="space" presStyleCnt="0"/>
      <dgm:spPr/>
    </dgm:pt>
    <dgm:pt modelId="{E9EFB672-604F-438B-BA90-B72F0DB053CF}" type="pres">
      <dgm:prSet presAssocID="{FA249EE0-6519-4717-8A94-E765764687EC}" presName="Name5" presStyleLbl="vennNode1" presStyleIdx="4" presStyleCnt="6">
        <dgm:presLayoutVars>
          <dgm:bulletEnabled val="1"/>
        </dgm:presLayoutVars>
      </dgm:prSet>
      <dgm:spPr/>
    </dgm:pt>
    <dgm:pt modelId="{F036F928-8283-42CF-BF99-B7B3E3219001}" type="pres">
      <dgm:prSet presAssocID="{59BE6D3D-D6F2-470F-8179-BFCAE66C5C4C}" presName="space" presStyleCnt="0"/>
      <dgm:spPr/>
    </dgm:pt>
    <dgm:pt modelId="{920D4F1C-F5E9-4157-94C8-19618D6BA9DB}" type="pres">
      <dgm:prSet presAssocID="{203AAEE2-746B-48D4-B99E-EF64B7716346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996B3822-8464-4606-AA82-F5EAE5721A45}" type="presOf" srcId="{203AAEE2-746B-48D4-B99E-EF64B7716346}" destId="{920D4F1C-F5E9-4157-94C8-19618D6BA9DB}" srcOrd="0" destOrd="0" presId="urn:microsoft.com/office/officeart/2005/8/layout/venn3"/>
    <dgm:cxn modelId="{ABD5422B-22D2-42FF-85E3-51BBB884E310}" srcId="{2EC9745B-A6E6-4E3B-A0FF-1ED9F695D2C5}" destId="{72CB314B-3A19-4F18-A3FC-AEDD4F4CBEF7}" srcOrd="1" destOrd="0" parTransId="{75FCEA0F-39A0-4E4C-B128-90A44B939AF4}" sibTransId="{7874D48A-5070-4852-B69D-658960A8D52E}"/>
    <dgm:cxn modelId="{E5E35C35-1833-4F07-B8FA-6115765C58A8}" srcId="{2EC9745B-A6E6-4E3B-A0FF-1ED9F695D2C5}" destId="{203AAEE2-746B-48D4-B99E-EF64B7716346}" srcOrd="5" destOrd="0" parTransId="{75BA78B2-C080-4485-AAB2-0440EA5FE8CB}" sibTransId="{4B7F8AC7-F345-4E30-AE11-0FDA95BE4226}"/>
    <dgm:cxn modelId="{52B28D45-458C-4727-B07A-EA578776124C}" type="presOf" srcId="{26F4BA4A-3CDF-4C7B-97B3-4D22278B80BE}" destId="{7CEE0195-4B26-4D86-AFE4-E856B3E9642B}" srcOrd="0" destOrd="0" presId="urn:microsoft.com/office/officeart/2005/8/layout/venn3"/>
    <dgm:cxn modelId="{C1055866-B53F-476C-8156-D15DA2719CB8}" srcId="{2EC9745B-A6E6-4E3B-A0FF-1ED9F695D2C5}" destId="{7C02FEDE-D2CB-4402-A455-599BD8A2B462}" srcOrd="2" destOrd="0" parTransId="{C359F2EE-EAD1-4CB9-B5DA-12792837B91C}" sibTransId="{5CED82CA-9A78-412F-A6D9-D752BF0756F7}"/>
    <dgm:cxn modelId="{62DF916E-988C-49D4-A44B-96663FA8C58D}" srcId="{2EC9745B-A6E6-4E3B-A0FF-1ED9F695D2C5}" destId="{E34B12DB-8764-4E8D-A4F9-112A4A2BB056}" srcOrd="0" destOrd="0" parTransId="{5CB15E0C-1292-427E-9563-BE959AA7E2A9}" sibTransId="{AF8F0E33-5E08-4971-A585-1485823A7D1D}"/>
    <dgm:cxn modelId="{8FB0CD6E-62B2-4E13-975E-D11605AA8AE6}" type="presOf" srcId="{E34B12DB-8764-4E8D-A4F9-112A4A2BB056}" destId="{AB053812-46D6-41E5-9EF1-95BF0D9B5B61}" srcOrd="0" destOrd="0" presId="urn:microsoft.com/office/officeart/2005/8/layout/venn3"/>
    <dgm:cxn modelId="{3B927074-9861-4E04-A4AF-2ABCFA316195}" srcId="{2EC9745B-A6E6-4E3B-A0FF-1ED9F695D2C5}" destId="{26F4BA4A-3CDF-4C7B-97B3-4D22278B80BE}" srcOrd="3" destOrd="0" parTransId="{24593129-CBEA-4D34-92F9-ABF0D326B61F}" sibTransId="{AF185690-C528-48B0-91B9-5E6AB05D38E9}"/>
    <dgm:cxn modelId="{3500A556-ACC8-4090-A01C-5CA680B8D722}" srcId="{2EC9745B-A6E6-4E3B-A0FF-1ED9F695D2C5}" destId="{FA249EE0-6519-4717-8A94-E765764687EC}" srcOrd="4" destOrd="0" parTransId="{0EA4E376-EE77-4A45-981B-987951C5DE85}" sibTransId="{59BE6D3D-D6F2-470F-8179-BFCAE66C5C4C}"/>
    <dgm:cxn modelId="{97AB1C82-6EA4-4B11-8F63-BA7D75A4DAD4}" type="presOf" srcId="{2EC9745B-A6E6-4E3B-A0FF-1ED9F695D2C5}" destId="{D9E89FD1-34C7-40F7-9881-5D99F6856CBD}" srcOrd="0" destOrd="0" presId="urn:microsoft.com/office/officeart/2005/8/layout/venn3"/>
    <dgm:cxn modelId="{3A1F7694-9879-4141-ACB5-6D699E82C482}" type="presOf" srcId="{7C02FEDE-D2CB-4402-A455-599BD8A2B462}" destId="{059E2C81-B701-47D7-8BE3-661119C6832F}" srcOrd="0" destOrd="0" presId="urn:microsoft.com/office/officeart/2005/8/layout/venn3"/>
    <dgm:cxn modelId="{EF54E3B1-A7F0-442D-9E68-4830A210985B}" type="presOf" srcId="{FA249EE0-6519-4717-8A94-E765764687EC}" destId="{E9EFB672-604F-438B-BA90-B72F0DB053CF}" srcOrd="0" destOrd="0" presId="urn:microsoft.com/office/officeart/2005/8/layout/venn3"/>
    <dgm:cxn modelId="{914152FC-3220-4C09-909D-24AD48B9804B}" type="presOf" srcId="{72CB314B-3A19-4F18-A3FC-AEDD4F4CBEF7}" destId="{08222D29-36C3-4F8C-813D-DF8695791F77}" srcOrd="0" destOrd="0" presId="urn:microsoft.com/office/officeart/2005/8/layout/venn3"/>
    <dgm:cxn modelId="{22C02C51-C261-4455-A358-C3EAADBB672B}" type="presParOf" srcId="{D9E89FD1-34C7-40F7-9881-5D99F6856CBD}" destId="{AB053812-46D6-41E5-9EF1-95BF0D9B5B61}" srcOrd="0" destOrd="0" presId="urn:microsoft.com/office/officeart/2005/8/layout/venn3"/>
    <dgm:cxn modelId="{F875C447-DB71-4521-9F71-E3A50A87F978}" type="presParOf" srcId="{D9E89FD1-34C7-40F7-9881-5D99F6856CBD}" destId="{5C564246-15B5-4D50-A52F-A8CA58EB8D09}" srcOrd="1" destOrd="0" presId="urn:microsoft.com/office/officeart/2005/8/layout/venn3"/>
    <dgm:cxn modelId="{3FA03A6B-0D30-44A2-9561-A6EB290F55FF}" type="presParOf" srcId="{D9E89FD1-34C7-40F7-9881-5D99F6856CBD}" destId="{08222D29-36C3-4F8C-813D-DF8695791F77}" srcOrd="2" destOrd="0" presId="urn:microsoft.com/office/officeart/2005/8/layout/venn3"/>
    <dgm:cxn modelId="{7A20E51D-09E5-4614-872C-FA821064A760}" type="presParOf" srcId="{D9E89FD1-34C7-40F7-9881-5D99F6856CBD}" destId="{2510F00F-2EF2-4017-A4F3-5A8972C5C35E}" srcOrd="3" destOrd="0" presId="urn:microsoft.com/office/officeart/2005/8/layout/venn3"/>
    <dgm:cxn modelId="{26E417BB-2E24-4A2F-8C33-62B41BA1B50D}" type="presParOf" srcId="{D9E89FD1-34C7-40F7-9881-5D99F6856CBD}" destId="{059E2C81-B701-47D7-8BE3-661119C6832F}" srcOrd="4" destOrd="0" presId="urn:microsoft.com/office/officeart/2005/8/layout/venn3"/>
    <dgm:cxn modelId="{4DB96893-72E6-4C78-90BD-4D66AF3C08DF}" type="presParOf" srcId="{D9E89FD1-34C7-40F7-9881-5D99F6856CBD}" destId="{9DAFA1B9-C46D-4BE0-A412-4BCE804896AA}" srcOrd="5" destOrd="0" presId="urn:microsoft.com/office/officeart/2005/8/layout/venn3"/>
    <dgm:cxn modelId="{498A2C72-2DF2-4237-8622-51089CC1EF0A}" type="presParOf" srcId="{D9E89FD1-34C7-40F7-9881-5D99F6856CBD}" destId="{7CEE0195-4B26-4D86-AFE4-E856B3E9642B}" srcOrd="6" destOrd="0" presId="urn:microsoft.com/office/officeart/2005/8/layout/venn3"/>
    <dgm:cxn modelId="{33B54067-4ED3-4BEB-89CA-7412385BD1B5}" type="presParOf" srcId="{D9E89FD1-34C7-40F7-9881-5D99F6856CBD}" destId="{6142A081-540B-45CE-B399-CEFB23216BC9}" srcOrd="7" destOrd="0" presId="urn:microsoft.com/office/officeart/2005/8/layout/venn3"/>
    <dgm:cxn modelId="{0A7AECBA-2DA0-483D-ABAB-86CDA5CC68B3}" type="presParOf" srcId="{D9E89FD1-34C7-40F7-9881-5D99F6856CBD}" destId="{E9EFB672-604F-438B-BA90-B72F0DB053CF}" srcOrd="8" destOrd="0" presId="urn:microsoft.com/office/officeart/2005/8/layout/venn3"/>
    <dgm:cxn modelId="{865A236A-2E00-426A-97B6-8A64FD12380B}" type="presParOf" srcId="{D9E89FD1-34C7-40F7-9881-5D99F6856CBD}" destId="{F036F928-8283-42CF-BF99-B7B3E3219001}" srcOrd="9" destOrd="0" presId="urn:microsoft.com/office/officeart/2005/8/layout/venn3"/>
    <dgm:cxn modelId="{9BA93F90-8CF4-446A-A629-8A791653468E}" type="presParOf" srcId="{D9E89FD1-34C7-40F7-9881-5D99F6856CBD}" destId="{920D4F1C-F5E9-4157-94C8-19618D6BA9D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>
              <a:latin typeface="Ink Free" panose="03080402000500000000" pitchFamily="66" charset="0"/>
            </a:rPr>
            <a:t>Chemin de Fridefont </a:t>
          </a:r>
          <a:endParaRPr lang="fr-FR" sz="2000" b="1" dirty="0">
            <a:latin typeface="Ink Free" panose="03080402000500000000" pitchFamily="66" charset="0"/>
          </a:endParaRP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des Plaines du Midi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258AE002-8C75-4FA3-8591-1291EA043B5B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9B680F0B-79B0-4DD3-8979-244E026C7673}" type="pres">
      <dgm:prSet presAssocID="{C9659458-D1A9-4483-B766-F412B2A78707}" presName="parenttextcomposite" presStyleCnt="0"/>
      <dgm:spPr/>
    </dgm:pt>
    <dgm:pt modelId="{6638C5A1-FE8B-4178-8534-F0BE72539D24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CA39F696-6B94-4056-95E6-663D8B06BF0A}" type="pres">
      <dgm:prSet presAssocID="{C9659458-D1A9-4483-B766-F412B2A78707}" presName="parallelogramComposite" presStyleCnt="0"/>
      <dgm:spPr/>
    </dgm:pt>
    <dgm:pt modelId="{9D58196C-C96A-4F98-8EDE-F8BECCE08FC0}" type="pres">
      <dgm:prSet presAssocID="{C9659458-D1A9-4483-B766-F412B2A78707}" presName="parallelogram1" presStyleLbl="alignNode1" presStyleIdx="0" presStyleCnt="14"/>
      <dgm:spPr/>
    </dgm:pt>
    <dgm:pt modelId="{0FAD6C0F-18D4-405B-9B73-A65B0983DA96}" type="pres">
      <dgm:prSet presAssocID="{C9659458-D1A9-4483-B766-F412B2A78707}" presName="parallelogram2" presStyleLbl="alignNode1" presStyleIdx="1" presStyleCnt="14"/>
      <dgm:spPr/>
    </dgm:pt>
    <dgm:pt modelId="{7A8824F6-91A4-4BE5-AE87-05F39C84E35C}" type="pres">
      <dgm:prSet presAssocID="{C9659458-D1A9-4483-B766-F412B2A78707}" presName="parallelogram3" presStyleLbl="alignNode1" presStyleIdx="2" presStyleCnt="14"/>
      <dgm:spPr/>
    </dgm:pt>
    <dgm:pt modelId="{E29DAA89-20C5-4455-8955-BB4FAB31ED53}" type="pres">
      <dgm:prSet presAssocID="{C9659458-D1A9-4483-B766-F412B2A78707}" presName="parallelogram4" presStyleLbl="alignNode1" presStyleIdx="3" presStyleCnt="14"/>
      <dgm:spPr/>
    </dgm:pt>
    <dgm:pt modelId="{33FA9B28-A85B-4062-A221-A5951E86411C}" type="pres">
      <dgm:prSet presAssocID="{C9659458-D1A9-4483-B766-F412B2A78707}" presName="parallelogram5" presStyleLbl="alignNode1" presStyleIdx="4" presStyleCnt="14"/>
      <dgm:spPr/>
    </dgm:pt>
    <dgm:pt modelId="{528F86EB-C305-4C09-A232-569E2543FC0D}" type="pres">
      <dgm:prSet presAssocID="{C9659458-D1A9-4483-B766-F412B2A78707}" presName="parallelogram6" presStyleLbl="alignNode1" presStyleIdx="5" presStyleCnt="14"/>
      <dgm:spPr/>
    </dgm:pt>
    <dgm:pt modelId="{C927E841-0F8A-49D6-805C-5669AA611870}" type="pres">
      <dgm:prSet presAssocID="{C9659458-D1A9-4483-B766-F412B2A78707}" presName="parallelogram7" presStyleLbl="alignNode1" presStyleIdx="6" presStyleCnt="14"/>
      <dgm:spPr/>
    </dgm:pt>
    <dgm:pt modelId="{7B150603-7964-4E92-BC75-16FB24968515}" type="pres">
      <dgm:prSet presAssocID="{A54D2589-907B-4FD2-8F5F-2AFEEA99EE59}" presName="sibTrans" presStyleCnt="0"/>
      <dgm:spPr/>
    </dgm:pt>
    <dgm:pt modelId="{1265FC73-1929-444F-BFFE-CFCDFB99DAD7}" type="pres">
      <dgm:prSet presAssocID="{BE697D80-422D-4D03-95BB-41241FB653DB}" presName="parenttextcomposite" presStyleCnt="0"/>
      <dgm:spPr/>
    </dgm:pt>
    <dgm:pt modelId="{0FE6E2E1-5119-4FD5-9554-60EA48822C30}" type="pres">
      <dgm:prSet presAssocID="{BE697D80-422D-4D03-95BB-41241FB653DB}" presName="parenttext" presStyleLbl="revTx" presStyleIdx="1" presStyleCnt="2" custLinFactNeighborX="949" custLinFactNeighborY="12554">
        <dgm:presLayoutVars>
          <dgm:chMax/>
          <dgm:chPref val="2"/>
          <dgm:bulletEnabled val="1"/>
        </dgm:presLayoutVars>
      </dgm:prSet>
      <dgm:spPr/>
    </dgm:pt>
    <dgm:pt modelId="{14A1BD16-8C8A-49AA-9EDC-6C77BD327C24}" type="pres">
      <dgm:prSet presAssocID="{BE697D80-422D-4D03-95BB-41241FB653DB}" presName="parallelogramComposite" presStyleCnt="0"/>
      <dgm:spPr/>
    </dgm:pt>
    <dgm:pt modelId="{1BEF54A2-5AC7-4535-8404-583C51B55266}" type="pres">
      <dgm:prSet presAssocID="{BE697D80-422D-4D03-95BB-41241FB653DB}" presName="parallelogram1" presStyleLbl="alignNode1" presStyleIdx="7" presStyleCnt="14"/>
      <dgm:spPr/>
    </dgm:pt>
    <dgm:pt modelId="{1D6CDED0-E02C-49EE-9E19-8FF362461ABA}" type="pres">
      <dgm:prSet presAssocID="{BE697D80-422D-4D03-95BB-41241FB653DB}" presName="parallelogram2" presStyleLbl="alignNode1" presStyleIdx="8" presStyleCnt="14"/>
      <dgm:spPr/>
    </dgm:pt>
    <dgm:pt modelId="{3F5B3957-A53A-43BF-A080-B5AF6AF80C19}" type="pres">
      <dgm:prSet presAssocID="{BE697D80-422D-4D03-95BB-41241FB653DB}" presName="parallelogram3" presStyleLbl="alignNode1" presStyleIdx="9" presStyleCnt="14"/>
      <dgm:spPr/>
    </dgm:pt>
    <dgm:pt modelId="{E6EADEB7-A7E5-45B7-8008-0B97797866D5}" type="pres">
      <dgm:prSet presAssocID="{BE697D80-422D-4D03-95BB-41241FB653DB}" presName="parallelogram4" presStyleLbl="alignNode1" presStyleIdx="10" presStyleCnt="14"/>
      <dgm:spPr/>
    </dgm:pt>
    <dgm:pt modelId="{2FCDDBDE-4EAD-4BE1-8C1D-4AD2D2D6EF8F}" type="pres">
      <dgm:prSet presAssocID="{BE697D80-422D-4D03-95BB-41241FB653DB}" presName="parallelogram5" presStyleLbl="alignNode1" presStyleIdx="11" presStyleCnt="14"/>
      <dgm:spPr/>
    </dgm:pt>
    <dgm:pt modelId="{677D1562-E1B1-470B-824A-AD573D66FD59}" type="pres">
      <dgm:prSet presAssocID="{BE697D80-422D-4D03-95BB-41241FB653DB}" presName="parallelogram6" presStyleLbl="alignNode1" presStyleIdx="12" presStyleCnt="14"/>
      <dgm:spPr/>
    </dgm:pt>
    <dgm:pt modelId="{BE15B2E8-1323-482A-8097-3941B5FEFD63}" type="pres">
      <dgm:prSet presAssocID="{BE697D80-422D-4D03-95BB-41241FB653DB}" presName="parallelogram7" presStyleLbl="alignNode1" presStyleIdx="13" presStyleCnt="14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06E28878-A2CD-49C6-BCF3-AE6929ACF684}" type="presOf" srcId="{CB50A1FF-1F4D-42B3-B792-680D7E84F0B8}" destId="{258AE002-8C75-4FA3-8591-1291EA043B5B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32F87F9D-5CB8-4063-B530-290C9C0DC019}" type="presOf" srcId="{C9659458-D1A9-4483-B766-F412B2A78707}" destId="{6638C5A1-FE8B-4178-8534-F0BE72539D24}" srcOrd="0" destOrd="0" presId="urn:microsoft.com/office/officeart/2008/layout/VerticalAccentList"/>
    <dgm:cxn modelId="{0C99FFE0-D471-4244-8C30-8C6B89758131}" type="presOf" srcId="{BE697D80-422D-4D03-95BB-41241FB653DB}" destId="{0FE6E2E1-5119-4FD5-9554-60EA48822C30}" srcOrd="0" destOrd="0" presId="urn:microsoft.com/office/officeart/2008/layout/VerticalAccentList"/>
    <dgm:cxn modelId="{58C0C087-EC1C-4434-8195-2E628F748751}" type="presParOf" srcId="{258AE002-8C75-4FA3-8591-1291EA043B5B}" destId="{9B680F0B-79B0-4DD3-8979-244E026C7673}" srcOrd="0" destOrd="0" presId="urn:microsoft.com/office/officeart/2008/layout/VerticalAccentList"/>
    <dgm:cxn modelId="{4ADEDB28-ED54-49A1-81F9-C691BE934136}" type="presParOf" srcId="{9B680F0B-79B0-4DD3-8979-244E026C7673}" destId="{6638C5A1-FE8B-4178-8534-F0BE72539D24}" srcOrd="0" destOrd="0" presId="urn:microsoft.com/office/officeart/2008/layout/VerticalAccentList"/>
    <dgm:cxn modelId="{E55C4212-601D-462C-B0CC-D92DFD985141}" type="presParOf" srcId="{258AE002-8C75-4FA3-8591-1291EA043B5B}" destId="{CA39F696-6B94-4056-95E6-663D8B06BF0A}" srcOrd="1" destOrd="0" presId="urn:microsoft.com/office/officeart/2008/layout/VerticalAccentList"/>
    <dgm:cxn modelId="{F7F2698F-D106-4191-B2DB-9D8EC6F3AC19}" type="presParOf" srcId="{CA39F696-6B94-4056-95E6-663D8B06BF0A}" destId="{9D58196C-C96A-4F98-8EDE-F8BECCE08FC0}" srcOrd="0" destOrd="0" presId="urn:microsoft.com/office/officeart/2008/layout/VerticalAccentList"/>
    <dgm:cxn modelId="{E174723A-5579-42A8-8197-3CFF0C9D6011}" type="presParOf" srcId="{CA39F696-6B94-4056-95E6-663D8B06BF0A}" destId="{0FAD6C0F-18D4-405B-9B73-A65B0983DA96}" srcOrd="1" destOrd="0" presId="urn:microsoft.com/office/officeart/2008/layout/VerticalAccentList"/>
    <dgm:cxn modelId="{81BC0D5F-3E61-4C1F-9C10-92346E2C7CAB}" type="presParOf" srcId="{CA39F696-6B94-4056-95E6-663D8B06BF0A}" destId="{7A8824F6-91A4-4BE5-AE87-05F39C84E35C}" srcOrd="2" destOrd="0" presId="urn:microsoft.com/office/officeart/2008/layout/VerticalAccentList"/>
    <dgm:cxn modelId="{BA051EE1-00F8-49E0-B94B-9F9513A857A0}" type="presParOf" srcId="{CA39F696-6B94-4056-95E6-663D8B06BF0A}" destId="{E29DAA89-20C5-4455-8955-BB4FAB31ED53}" srcOrd="3" destOrd="0" presId="urn:microsoft.com/office/officeart/2008/layout/VerticalAccentList"/>
    <dgm:cxn modelId="{A8619458-F27A-434B-A42D-247D1D0AA7AC}" type="presParOf" srcId="{CA39F696-6B94-4056-95E6-663D8B06BF0A}" destId="{33FA9B28-A85B-4062-A221-A5951E86411C}" srcOrd="4" destOrd="0" presId="urn:microsoft.com/office/officeart/2008/layout/VerticalAccentList"/>
    <dgm:cxn modelId="{9AB23AE8-56C3-4F5A-87C2-92F9778B1E77}" type="presParOf" srcId="{CA39F696-6B94-4056-95E6-663D8B06BF0A}" destId="{528F86EB-C305-4C09-A232-569E2543FC0D}" srcOrd="5" destOrd="0" presId="urn:microsoft.com/office/officeart/2008/layout/VerticalAccentList"/>
    <dgm:cxn modelId="{588A04DD-08C1-41A7-A89B-BF85EFC9D2BB}" type="presParOf" srcId="{CA39F696-6B94-4056-95E6-663D8B06BF0A}" destId="{C927E841-0F8A-49D6-805C-5669AA611870}" srcOrd="6" destOrd="0" presId="urn:microsoft.com/office/officeart/2008/layout/VerticalAccentList"/>
    <dgm:cxn modelId="{87F2883E-81C8-48F6-AC17-3B78A0E8521F}" type="presParOf" srcId="{258AE002-8C75-4FA3-8591-1291EA043B5B}" destId="{7B150603-7964-4E92-BC75-16FB24968515}" srcOrd="2" destOrd="0" presId="urn:microsoft.com/office/officeart/2008/layout/VerticalAccentList"/>
    <dgm:cxn modelId="{F71B6DD6-E74E-4923-B73C-FFA838766AEC}" type="presParOf" srcId="{258AE002-8C75-4FA3-8591-1291EA043B5B}" destId="{1265FC73-1929-444F-BFFE-CFCDFB99DAD7}" srcOrd="3" destOrd="0" presId="urn:microsoft.com/office/officeart/2008/layout/VerticalAccentList"/>
    <dgm:cxn modelId="{2DBEA72B-7E0C-47E8-9F47-6738F8F90248}" type="presParOf" srcId="{1265FC73-1929-444F-BFFE-CFCDFB99DAD7}" destId="{0FE6E2E1-5119-4FD5-9554-60EA48822C30}" srcOrd="0" destOrd="0" presId="urn:microsoft.com/office/officeart/2008/layout/VerticalAccentList"/>
    <dgm:cxn modelId="{80422990-6ABA-4B58-B8A8-7994CBC3AD80}" type="presParOf" srcId="{258AE002-8C75-4FA3-8591-1291EA043B5B}" destId="{14A1BD16-8C8A-49AA-9EDC-6C77BD327C24}" srcOrd="4" destOrd="0" presId="urn:microsoft.com/office/officeart/2008/layout/VerticalAccentList"/>
    <dgm:cxn modelId="{F05A49B6-F330-42F4-9BB8-3B6AA18ACC9B}" type="presParOf" srcId="{14A1BD16-8C8A-49AA-9EDC-6C77BD327C24}" destId="{1BEF54A2-5AC7-4535-8404-583C51B55266}" srcOrd="0" destOrd="0" presId="urn:microsoft.com/office/officeart/2008/layout/VerticalAccentList"/>
    <dgm:cxn modelId="{68C34093-7A8B-44F5-A61E-75926F8CF11C}" type="presParOf" srcId="{14A1BD16-8C8A-49AA-9EDC-6C77BD327C24}" destId="{1D6CDED0-E02C-49EE-9E19-8FF362461ABA}" srcOrd="1" destOrd="0" presId="urn:microsoft.com/office/officeart/2008/layout/VerticalAccentList"/>
    <dgm:cxn modelId="{E343890B-02D0-4F13-AF97-9254D2B2F196}" type="presParOf" srcId="{14A1BD16-8C8A-49AA-9EDC-6C77BD327C24}" destId="{3F5B3957-A53A-43BF-A080-B5AF6AF80C19}" srcOrd="2" destOrd="0" presId="urn:microsoft.com/office/officeart/2008/layout/VerticalAccentList"/>
    <dgm:cxn modelId="{6DC2CAA7-9B4D-4F69-BA23-0B4250BB0C08}" type="presParOf" srcId="{14A1BD16-8C8A-49AA-9EDC-6C77BD327C24}" destId="{E6EADEB7-A7E5-45B7-8008-0B97797866D5}" srcOrd="3" destOrd="0" presId="urn:microsoft.com/office/officeart/2008/layout/VerticalAccentList"/>
    <dgm:cxn modelId="{F691460E-072B-456A-A576-0CB7CD7B8C1F}" type="presParOf" srcId="{14A1BD16-8C8A-49AA-9EDC-6C77BD327C24}" destId="{2FCDDBDE-4EAD-4BE1-8C1D-4AD2D2D6EF8F}" srcOrd="4" destOrd="0" presId="urn:microsoft.com/office/officeart/2008/layout/VerticalAccentList"/>
    <dgm:cxn modelId="{70046A49-94EB-45F6-B58F-A860B2D16994}" type="presParOf" srcId="{14A1BD16-8C8A-49AA-9EDC-6C77BD327C24}" destId="{677D1562-E1B1-470B-824A-AD573D66FD59}" srcOrd="5" destOrd="0" presId="urn:microsoft.com/office/officeart/2008/layout/VerticalAccentList"/>
    <dgm:cxn modelId="{C95F6E53-FE8C-4A92-8ABA-CC5D8187592D}" type="presParOf" srcId="{14A1BD16-8C8A-49AA-9EDC-6C77BD327C24}" destId="{BE15B2E8-1323-482A-8097-3941B5FEFD6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B597D9-0205-48F1-AFC4-BEBE039A5DC2}" type="doc">
      <dgm:prSet loTypeId="urn:microsoft.com/office/officeart/2005/8/layout/chevron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6E9404F2-E16C-4256-B2D6-56F546B41F13}">
      <dgm:prSet phldrT="[Texte]" phldr="1"/>
      <dgm:spPr/>
      <dgm:t>
        <a:bodyPr/>
        <a:lstStyle/>
        <a:p>
          <a:endParaRPr lang="fr-FR" dirty="0">
            <a:latin typeface="Ink Free" panose="03080402000500000000" pitchFamily="66" charset="0"/>
          </a:endParaRPr>
        </a:p>
      </dgm:t>
    </dgm:pt>
    <dgm:pt modelId="{9C410F60-BAD8-4878-B111-3BDABED887D2}" type="parTrans" cxnId="{A0A6D77F-A85E-4C27-8FCA-D2066C73ED3D}">
      <dgm:prSet/>
      <dgm:spPr/>
      <dgm:t>
        <a:bodyPr/>
        <a:lstStyle/>
        <a:p>
          <a:endParaRPr lang="fr-FR"/>
        </a:p>
      </dgm:t>
    </dgm:pt>
    <dgm:pt modelId="{B1624A78-BAFD-4FE3-B1DF-CD3EB05ADC41}" type="sibTrans" cxnId="{A0A6D77F-A85E-4C27-8FCA-D2066C73ED3D}">
      <dgm:prSet/>
      <dgm:spPr/>
      <dgm:t>
        <a:bodyPr/>
        <a:lstStyle/>
        <a:p>
          <a:endParaRPr lang="fr-FR"/>
        </a:p>
      </dgm:t>
    </dgm:pt>
    <dgm:pt modelId="{8AF5E50C-25F8-4232-B85A-1983D8508590}">
      <dgm:prSet phldrT="[Texte]"/>
      <dgm:spPr/>
      <dgm:t>
        <a:bodyPr/>
        <a:lstStyle/>
        <a:p>
          <a:pPr>
            <a:buFontTx/>
            <a:buNone/>
          </a:pPr>
          <a:r>
            <a:rPr lang="fr-FR" dirty="0">
              <a:latin typeface="Ink Free" panose="03080402000500000000" pitchFamily="66" charset="0"/>
            </a:rPr>
            <a:t>Le </a:t>
          </a:r>
          <a:r>
            <a:rPr lang="fr-FR" dirty="0" err="1">
              <a:latin typeface="Ink Free" panose="03080402000500000000" pitchFamily="66" charset="0"/>
            </a:rPr>
            <a:t>Furodin</a:t>
          </a:r>
          <a:endParaRPr lang="fr-FR" dirty="0">
            <a:latin typeface="Ink Free" panose="03080402000500000000" pitchFamily="66" charset="0"/>
          </a:endParaRPr>
        </a:p>
      </dgm:t>
    </dgm:pt>
    <dgm:pt modelId="{10F052B2-DE9B-4B61-84E3-7100DA54274C}" type="parTrans" cxnId="{972EE496-0554-4B82-BC96-03A9B3A8487F}">
      <dgm:prSet/>
      <dgm:spPr/>
      <dgm:t>
        <a:bodyPr/>
        <a:lstStyle/>
        <a:p>
          <a:endParaRPr lang="fr-FR"/>
        </a:p>
      </dgm:t>
    </dgm:pt>
    <dgm:pt modelId="{9699D4B7-63C1-431D-8675-4B0914F7F4DE}" type="sibTrans" cxnId="{972EE496-0554-4B82-BC96-03A9B3A8487F}">
      <dgm:prSet/>
      <dgm:spPr/>
      <dgm:t>
        <a:bodyPr/>
        <a:lstStyle/>
        <a:p>
          <a:endParaRPr lang="fr-FR"/>
        </a:p>
      </dgm:t>
    </dgm:pt>
    <dgm:pt modelId="{01222F44-635B-4118-9F53-74A0696E142C}">
      <dgm:prSet phldrT="[Texte]" phldr="1"/>
      <dgm:spPr/>
      <dgm:t>
        <a:bodyPr/>
        <a:lstStyle/>
        <a:p>
          <a:endParaRPr lang="fr-FR" dirty="0"/>
        </a:p>
      </dgm:t>
    </dgm:pt>
    <dgm:pt modelId="{E7466BE5-0F2D-4293-BD1A-1E5CC1BC9332}" type="parTrans" cxnId="{A389FB07-2B7B-4DB5-9885-4140D1DF6D38}">
      <dgm:prSet/>
      <dgm:spPr/>
      <dgm:t>
        <a:bodyPr/>
        <a:lstStyle/>
        <a:p>
          <a:endParaRPr lang="fr-FR"/>
        </a:p>
      </dgm:t>
    </dgm:pt>
    <dgm:pt modelId="{D8755E53-85BC-454E-8E5B-090247D79217}" type="sibTrans" cxnId="{A389FB07-2B7B-4DB5-9885-4140D1DF6D38}">
      <dgm:prSet/>
      <dgm:spPr/>
      <dgm:t>
        <a:bodyPr/>
        <a:lstStyle/>
        <a:p>
          <a:endParaRPr lang="fr-FR"/>
        </a:p>
      </dgm:t>
    </dgm:pt>
    <dgm:pt modelId="{771DE2D7-88C4-497B-A8B9-620226FABCD5}">
      <dgm:prSet phldrT="[Texte]"/>
      <dgm:spPr/>
      <dgm:t>
        <a:bodyPr/>
        <a:lstStyle/>
        <a:p>
          <a:pPr>
            <a:buFontTx/>
            <a:buNone/>
          </a:pPr>
          <a:r>
            <a:rPr lang="fr-FR" dirty="0">
              <a:latin typeface="Ink Free" panose="03080402000500000000" pitchFamily="66" charset="0"/>
            </a:rPr>
            <a:t>Le Bouchet</a:t>
          </a:r>
        </a:p>
      </dgm:t>
    </dgm:pt>
    <dgm:pt modelId="{1102F347-2506-4D7B-BD11-9FE3514787BC}" type="parTrans" cxnId="{10045200-BF55-4920-9037-CEA5B6A37BA1}">
      <dgm:prSet/>
      <dgm:spPr/>
      <dgm:t>
        <a:bodyPr/>
        <a:lstStyle/>
        <a:p>
          <a:endParaRPr lang="fr-FR"/>
        </a:p>
      </dgm:t>
    </dgm:pt>
    <dgm:pt modelId="{E7FB64E0-2819-4701-94E7-212E666BFA86}" type="sibTrans" cxnId="{10045200-BF55-4920-9037-CEA5B6A37BA1}">
      <dgm:prSet/>
      <dgm:spPr/>
      <dgm:t>
        <a:bodyPr/>
        <a:lstStyle/>
        <a:p>
          <a:endParaRPr lang="fr-FR"/>
        </a:p>
      </dgm:t>
    </dgm:pt>
    <dgm:pt modelId="{1284FAFB-836B-4960-A505-D5A09C976C02}">
      <dgm:prSet phldrT="[Texte]" phldr="1"/>
      <dgm:spPr/>
      <dgm:t>
        <a:bodyPr/>
        <a:lstStyle/>
        <a:p>
          <a:endParaRPr lang="fr-FR"/>
        </a:p>
      </dgm:t>
    </dgm:pt>
    <dgm:pt modelId="{F129D0C5-BDCF-491F-876A-85E4644FEDFE}" type="parTrans" cxnId="{06D8404A-22D3-4418-9918-FB68C254AFAB}">
      <dgm:prSet/>
      <dgm:spPr/>
      <dgm:t>
        <a:bodyPr/>
        <a:lstStyle/>
        <a:p>
          <a:endParaRPr lang="fr-FR"/>
        </a:p>
      </dgm:t>
    </dgm:pt>
    <dgm:pt modelId="{FF00BD4D-933C-4007-9BD0-AD96BFA8C344}" type="sibTrans" cxnId="{06D8404A-22D3-4418-9918-FB68C254AFAB}">
      <dgm:prSet/>
      <dgm:spPr/>
      <dgm:t>
        <a:bodyPr/>
        <a:lstStyle/>
        <a:p>
          <a:endParaRPr lang="fr-FR"/>
        </a:p>
      </dgm:t>
    </dgm:pt>
    <dgm:pt modelId="{A44656D6-21BF-43A0-A09B-61ABEC5F0C47}">
      <dgm:prSet phldrT="[Texte]"/>
      <dgm:spPr/>
      <dgm:t>
        <a:bodyPr/>
        <a:lstStyle/>
        <a:p>
          <a:pPr>
            <a:buFontTx/>
            <a:buNone/>
          </a:pPr>
          <a:endParaRPr lang="fr-FR" dirty="0">
            <a:latin typeface="Ink Free" panose="03080402000500000000" pitchFamily="66" charset="0"/>
          </a:endParaRPr>
        </a:p>
      </dgm:t>
    </dgm:pt>
    <dgm:pt modelId="{8FF0AC0F-E3A8-425C-931E-821FF7D676A7}" type="parTrans" cxnId="{00129B0F-BFB2-4CA2-AF57-AB0016436998}">
      <dgm:prSet/>
      <dgm:spPr/>
      <dgm:t>
        <a:bodyPr/>
        <a:lstStyle/>
        <a:p>
          <a:endParaRPr lang="fr-FR"/>
        </a:p>
      </dgm:t>
    </dgm:pt>
    <dgm:pt modelId="{FA52A873-E0A0-48D1-BADD-79947AC6D5D5}" type="sibTrans" cxnId="{00129B0F-BFB2-4CA2-AF57-AB0016436998}">
      <dgm:prSet/>
      <dgm:spPr/>
      <dgm:t>
        <a:bodyPr/>
        <a:lstStyle/>
        <a:p>
          <a:endParaRPr lang="fr-FR"/>
        </a:p>
      </dgm:t>
    </dgm:pt>
    <dgm:pt modelId="{4FF8ED82-E884-4EEF-83A0-3788F15DCEB3}">
      <dgm:prSet phldrT="[Texte]"/>
      <dgm:spPr/>
      <dgm:t>
        <a:bodyPr/>
        <a:lstStyle/>
        <a:p>
          <a:pPr>
            <a:buFontTx/>
            <a:buNone/>
          </a:pPr>
          <a:r>
            <a:rPr lang="fr-FR" dirty="0">
              <a:latin typeface="Ink Free" panose="03080402000500000000" pitchFamily="66" charset="0"/>
            </a:rPr>
            <a:t>Le Solier</a:t>
          </a:r>
        </a:p>
      </dgm:t>
    </dgm:pt>
    <dgm:pt modelId="{F0058E37-41EC-4804-AE98-9BE99D31617F}" type="parTrans" cxnId="{77EA3FDA-4B38-4F02-B6B1-2B14365560DE}">
      <dgm:prSet/>
      <dgm:spPr/>
      <dgm:t>
        <a:bodyPr/>
        <a:lstStyle/>
        <a:p>
          <a:endParaRPr lang="fr-FR"/>
        </a:p>
      </dgm:t>
    </dgm:pt>
    <dgm:pt modelId="{74765080-B65D-4A75-AFE4-A5958D7DF1C4}" type="sibTrans" cxnId="{77EA3FDA-4B38-4F02-B6B1-2B14365560DE}">
      <dgm:prSet/>
      <dgm:spPr/>
      <dgm:t>
        <a:bodyPr/>
        <a:lstStyle/>
        <a:p>
          <a:endParaRPr lang="fr-FR"/>
        </a:p>
      </dgm:t>
    </dgm:pt>
    <dgm:pt modelId="{5AC61B0A-42AE-4E45-8663-C480BC141C43}" type="pres">
      <dgm:prSet presAssocID="{BBB597D9-0205-48F1-AFC4-BEBE039A5DC2}" presName="linearFlow" presStyleCnt="0">
        <dgm:presLayoutVars>
          <dgm:dir/>
          <dgm:animLvl val="lvl"/>
          <dgm:resizeHandles val="exact"/>
        </dgm:presLayoutVars>
      </dgm:prSet>
      <dgm:spPr/>
    </dgm:pt>
    <dgm:pt modelId="{EBC56765-0619-4063-B475-D897C5416EE0}" type="pres">
      <dgm:prSet presAssocID="{6E9404F2-E16C-4256-B2D6-56F546B41F13}" presName="composite" presStyleCnt="0"/>
      <dgm:spPr/>
    </dgm:pt>
    <dgm:pt modelId="{A8D6973E-8376-4DC2-A178-3E70DABC8553}" type="pres">
      <dgm:prSet presAssocID="{6E9404F2-E16C-4256-B2D6-56F546B41F1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5F854D3-622C-4DDF-9D12-E34AEEED0825}" type="pres">
      <dgm:prSet presAssocID="{6E9404F2-E16C-4256-B2D6-56F546B41F13}" presName="descendantText" presStyleLbl="alignAcc1" presStyleIdx="0" presStyleCnt="3">
        <dgm:presLayoutVars>
          <dgm:bulletEnabled val="1"/>
        </dgm:presLayoutVars>
      </dgm:prSet>
      <dgm:spPr/>
    </dgm:pt>
    <dgm:pt modelId="{153F9789-025B-49CB-AF65-C0EF1B28C330}" type="pres">
      <dgm:prSet presAssocID="{B1624A78-BAFD-4FE3-B1DF-CD3EB05ADC41}" presName="sp" presStyleCnt="0"/>
      <dgm:spPr/>
    </dgm:pt>
    <dgm:pt modelId="{ABD3540A-99E1-4F60-91C7-18D66F608806}" type="pres">
      <dgm:prSet presAssocID="{01222F44-635B-4118-9F53-74A0696E142C}" presName="composite" presStyleCnt="0"/>
      <dgm:spPr/>
    </dgm:pt>
    <dgm:pt modelId="{1936C9AB-C4C6-4B8F-8DF3-B18820CD9F88}" type="pres">
      <dgm:prSet presAssocID="{01222F44-635B-4118-9F53-74A0696E142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806271A-F0BB-4A8B-BFC3-ADA661E2AC64}" type="pres">
      <dgm:prSet presAssocID="{01222F44-635B-4118-9F53-74A0696E142C}" presName="descendantText" presStyleLbl="alignAcc1" presStyleIdx="1" presStyleCnt="3">
        <dgm:presLayoutVars>
          <dgm:bulletEnabled val="1"/>
        </dgm:presLayoutVars>
      </dgm:prSet>
      <dgm:spPr/>
    </dgm:pt>
    <dgm:pt modelId="{B1500776-6ECC-4C8D-BED4-E26A0086674E}" type="pres">
      <dgm:prSet presAssocID="{D8755E53-85BC-454E-8E5B-090247D79217}" presName="sp" presStyleCnt="0"/>
      <dgm:spPr/>
    </dgm:pt>
    <dgm:pt modelId="{4812F52B-2EDC-42D3-88BD-9AF741828AF7}" type="pres">
      <dgm:prSet presAssocID="{1284FAFB-836B-4960-A505-D5A09C976C02}" presName="composite" presStyleCnt="0"/>
      <dgm:spPr/>
    </dgm:pt>
    <dgm:pt modelId="{DC474E1E-4DAD-49E6-AAD6-D4FC3E27811E}" type="pres">
      <dgm:prSet presAssocID="{1284FAFB-836B-4960-A505-D5A09C976C0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E539F4D-20A3-4796-A702-B8927B1F75F7}" type="pres">
      <dgm:prSet presAssocID="{1284FAFB-836B-4960-A505-D5A09C976C0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0045200-BF55-4920-9037-CEA5B6A37BA1}" srcId="{01222F44-635B-4118-9F53-74A0696E142C}" destId="{771DE2D7-88C4-497B-A8B9-620226FABCD5}" srcOrd="0" destOrd="0" parTransId="{1102F347-2506-4D7B-BD11-9FE3514787BC}" sibTransId="{E7FB64E0-2819-4701-94E7-212E666BFA86}"/>
    <dgm:cxn modelId="{A389FB07-2B7B-4DB5-9885-4140D1DF6D38}" srcId="{BBB597D9-0205-48F1-AFC4-BEBE039A5DC2}" destId="{01222F44-635B-4118-9F53-74A0696E142C}" srcOrd="1" destOrd="0" parTransId="{E7466BE5-0F2D-4293-BD1A-1E5CC1BC9332}" sibTransId="{D8755E53-85BC-454E-8E5B-090247D79217}"/>
    <dgm:cxn modelId="{00129B0F-BFB2-4CA2-AF57-AB0016436998}" srcId="{1284FAFB-836B-4960-A505-D5A09C976C02}" destId="{A44656D6-21BF-43A0-A09B-61ABEC5F0C47}" srcOrd="0" destOrd="0" parTransId="{8FF0AC0F-E3A8-425C-931E-821FF7D676A7}" sibTransId="{FA52A873-E0A0-48D1-BADD-79947AC6D5D5}"/>
    <dgm:cxn modelId="{13F9EF2B-B0CE-4CD5-85E4-2F1E20950027}" type="presOf" srcId="{1284FAFB-836B-4960-A505-D5A09C976C02}" destId="{DC474E1E-4DAD-49E6-AAD6-D4FC3E27811E}" srcOrd="0" destOrd="0" presId="urn:microsoft.com/office/officeart/2005/8/layout/chevron2"/>
    <dgm:cxn modelId="{C2961837-CE85-463D-8A11-875A1246C8E7}" type="presOf" srcId="{6E9404F2-E16C-4256-B2D6-56F546B41F13}" destId="{A8D6973E-8376-4DC2-A178-3E70DABC8553}" srcOrd="0" destOrd="0" presId="urn:microsoft.com/office/officeart/2005/8/layout/chevron2"/>
    <dgm:cxn modelId="{E8676D67-0942-4628-92F2-2ED96B6AC24B}" type="presOf" srcId="{BBB597D9-0205-48F1-AFC4-BEBE039A5DC2}" destId="{5AC61B0A-42AE-4E45-8663-C480BC141C43}" srcOrd="0" destOrd="0" presId="urn:microsoft.com/office/officeart/2005/8/layout/chevron2"/>
    <dgm:cxn modelId="{06D8404A-22D3-4418-9918-FB68C254AFAB}" srcId="{BBB597D9-0205-48F1-AFC4-BEBE039A5DC2}" destId="{1284FAFB-836B-4960-A505-D5A09C976C02}" srcOrd="2" destOrd="0" parTransId="{F129D0C5-BDCF-491F-876A-85E4644FEDFE}" sibTransId="{FF00BD4D-933C-4007-9BD0-AD96BFA8C344}"/>
    <dgm:cxn modelId="{9B9D785A-937F-43FB-B6BE-1EE8F041C9F8}" type="presOf" srcId="{4FF8ED82-E884-4EEF-83A0-3788F15DCEB3}" destId="{5E539F4D-20A3-4796-A702-B8927B1F75F7}" srcOrd="0" destOrd="1" presId="urn:microsoft.com/office/officeart/2005/8/layout/chevron2"/>
    <dgm:cxn modelId="{A0A6D77F-A85E-4C27-8FCA-D2066C73ED3D}" srcId="{BBB597D9-0205-48F1-AFC4-BEBE039A5DC2}" destId="{6E9404F2-E16C-4256-B2D6-56F546B41F13}" srcOrd="0" destOrd="0" parTransId="{9C410F60-BAD8-4878-B111-3BDABED887D2}" sibTransId="{B1624A78-BAFD-4FE3-B1DF-CD3EB05ADC41}"/>
    <dgm:cxn modelId="{85CC3783-44C1-4825-B036-1BCD9418A3B3}" type="presOf" srcId="{A44656D6-21BF-43A0-A09B-61ABEC5F0C47}" destId="{5E539F4D-20A3-4796-A702-B8927B1F75F7}" srcOrd="0" destOrd="0" presId="urn:microsoft.com/office/officeart/2005/8/layout/chevron2"/>
    <dgm:cxn modelId="{972EE496-0554-4B82-BC96-03A9B3A8487F}" srcId="{6E9404F2-E16C-4256-B2D6-56F546B41F13}" destId="{8AF5E50C-25F8-4232-B85A-1983D8508590}" srcOrd="0" destOrd="0" parTransId="{10F052B2-DE9B-4B61-84E3-7100DA54274C}" sibTransId="{9699D4B7-63C1-431D-8675-4B0914F7F4DE}"/>
    <dgm:cxn modelId="{061C0E9B-1350-412E-B6AF-C76627E120A6}" type="presOf" srcId="{01222F44-635B-4118-9F53-74A0696E142C}" destId="{1936C9AB-C4C6-4B8F-8DF3-B18820CD9F88}" srcOrd="0" destOrd="0" presId="urn:microsoft.com/office/officeart/2005/8/layout/chevron2"/>
    <dgm:cxn modelId="{0A613FD7-0BBD-4574-8A87-54D2ED6AF702}" type="presOf" srcId="{771DE2D7-88C4-497B-A8B9-620226FABCD5}" destId="{C806271A-F0BB-4A8B-BFC3-ADA661E2AC64}" srcOrd="0" destOrd="0" presId="urn:microsoft.com/office/officeart/2005/8/layout/chevron2"/>
    <dgm:cxn modelId="{77EA3FDA-4B38-4F02-B6B1-2B14365560DE}" srcId="{1284FAFB-836B-4960-A505-D5A09C976C02}" destId="{4FF8ED82-E884-4EEF-83A0-3788F15DCEB3}" srcOrd="1" destOrd="0" parTransId="{F0058E37-41EC-4804-AE98-9BE99D31617F}" sibTransId="{74765080-B65D-4A75-AFE4-A5958D7DF1C4}"/>
    <dgm:cxn modelId="{F79502F7-A93C-4AB2-9B1A-EC92B6C248DB}" type="presOf" srcId="{8AF5E50C-25F8-4232-B85A-1983D8508590}" destId="{D5F854D3-622C-4DDF-9D12-E34AEEED0825}" srcOrd="0" destOrd="0" presId="urn:microsoft.com/office/officeart/2005/8/layout/chevron2"/>
    <dgm:cxn modelId="{779BE845-E4A6-48D0-9E37-7E1CA6BB7379}" type="presParOf" srcId="{5AC61B0A-42AE-4E45-8663-C480BC141C43}" destId="{EBC56765-0619-4063-B475-D897C5416EE0}" srcOrd="0" destOrd="0" presId="urn:microsoft.com/office/officeart/2005/8/layout/chevron2"/>
    <dgm:cxn modelId="{EED542CB-B653-4898-AA69-55DF9F52293F}" type="presParOf" srcId="{EBC56765-0619-4063-B475-D897C5416EE0}" destId="{A8D6973E-8376-4DC2-A178-3E70DABC8553}" srcOrd="0" destOrd="0" presId="urn:microsoft.com/office/officeart/2005/8/layout/chevron2"/>
    <dgm:cxn modelId="{D22354E0-3A43-46B5-A37D-F030D62E3BC2}" type="presParOf" srcId="{EBC56765-0619-4063-B475-D897C5416EE0}" destId="{D5F854D3-622C-4DDF-9D12-E34AEEED0825}" srcOrd="1" destOrd="0" presId="urn:microsoft.com/office/officeart/2005/8/layout/chevron2"/>
    <dgm:cxn modelId="{40FC4D51-AD81-4DC2-A473-F27CB32E404D}" type="presParOf" srcId="{5AC61B0A-42AE-4E45-8663-C480BC141C43}" destId="{153F9789-025B-49CB-AF65-C0EF1B28C330}" srcOrd="1" destOrd="0" presId="urn:microsoft.com/office/officeart/2005/8/layout/chevron2"/>
    <dgm:cxn modelId="{A7FC8279-9A71-49AB-AD1B-182E6F3764AE}" type="presParOf" srcId="{5AC61B0A-42AE-4E45-8663-C480BC141C43}" destId="{ABD3540A-99E1-4F60-91C7-18D66F608806}" srcOrd="2" destOrd="0" presId="urn:microsoft.com/office/officeart/2005/8/layout/chevron2"/>
    <dgm:cxn modelId="{B66CA89B-FA0A-4EA8-9C1A-DF1973B5B422}" type="presParOf" srcId="{ABD3540A-99E1-4F60-91C7-18D66F608806}" destId="{1936C9AB-C4C6-4B8F-8DF3-B18820CD9F88}" srcOrd="0" destOrd="0" presId="urn:microsoft.com/office/officeart/2005/8/layout/chevron2"/>
    <dgm:cxn modelId="{5FAEA500-B7E7-453D-BB08-D54E35B797D1}" type="presParOf" srcId="{ABD3540A-99E1-4F60-91C7-18D66F608806}" destId="{C806271A-F0BB-4A8B-BFC3-ADA661E2AC64}" srcOrd="1" destOrd="0" presId="urn:microsoft.com/office/officeart/2005/8/layout/chevron2"/>
    <dgm:cxn modelId="{D8D9EA25-5867-483D-AF03-44C5540AAB2B}" type="presParOf" srcId="{5AC61B0A-42AE-4E45-8663-C480BC141C43}" destId="{B1500776-6ECC-4C8D-BED4-E26A0086674E}" srcOrd="3" destOrd="0" presId="urn:microsoft.com/office/officeart/2005/8/layout/chevron2"/>
    <dgm:cxn modelId="{B35D378B-A69E-46D7-A29F-A0166A666141}" type="presParOf" srcId="{5AC61B0A-42AE-4E45-8663-C480BC141C43}" destId="{4812F52B-2EDC-42D3-88BD-9AF741828AF7}" srcOrd="4" destOrd="0" presId="urn:microsoft.com/office/officeart/2005/8/layout/chevron2"/>
    <dgm:cxn modelId="{64572CAA-2CA4-4614-B6BB-074C5EDD5068}" type="presParOf" srcId="{4812F52B-2EDC-42D3-88BD-9AF741828AF7}" destId="{DC474E1E-4DAD-49E6-AAD6-D4FC3E27811E}" srcOrd="0" destOrd="0" presId="urn:microsoft.com/office/officeart/2005/8/layout/chevron2"/>
    <dgm:cxn modelId="{157F9C4F-A21E-4FE5-AD70-AFF02A09FEA9}" type="presParOf" srcId="{4812F52B-2EDC-42D3-88BD-9AF741828AF7}" destId="{5E539F4D-20A3-4796-A702-B8927B1F75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du tilleul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8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800"/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Impasse de la Boutaderie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800"/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800"/>
        </a:p>
      </dgm:t>
    </dgm:pt>
    <dgm:pt modelId="{7B272D7A-00DA-4EAA-BFB1-21EE5DCC437C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218CCBF8-406F-46FE-85D6-77023D6E55FE}" type="pres">
      <dgm:prSet presAssocID="{C9659458-D1A9-4483-B766-F412B2A78707}" presName="parenttextcomposite" presStyleCnt="0"/>
      <dgm:spPr/>
    </dgm:pt>
    <dgm:pt modelId="{17382B22-CC36-4A1C-9083-B1F406009C1A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A5A004CB-AA80-4046-A58D-215CC8A92A6B}" type="pres">
      <dgm:prSet presAssocID="{C9659458-D1A9-4483-B766-F412B2A78707}" presName="parallelogramComposite" presStyleCnt="0"/>
      <dgm:spPr/>
    </dgm:pt>
    <dgm:pt modelId="{DF9EC366-52A9-418D-881A-5E5A75104171}" type="pres">
      <dgm:prSet presAssocID="{C9659458-D1A9-4483-B766-F412B2A78707}" presName="parallelogram1" presStyleLbl="alignNode1" presStyleIdx="0" presStyleCnt="14"/>
      <dgm:spPr/>
    </dgm:pt>
    <dgm:pt modelId="{D7A846EB-8178-409B-BD21-E043950D9CD9}" type="pres">
      <dgm:prSet presAssocID="{C9659458-D1A9-4483-B766-F412B2A78707}" presName="parallelogram2" presStyleLbl="alignNode1" presStyleIdx="1" presStyleCnt="14"/>
      <dgm:spPr/>
    </dgm:pt>
    <dgm:pt modelId="{9D911F09-2139-4B77-B8EF-6C885BA0DEFD}" type="pres">
      <dgm:prSet presAssocID="{C9659458-D1A9-4483-B766-F412B2A78707}" presName="parallelogram3" presStyleLbl="alignNode1" presStyleIdx="2" presStyleCnt="14"/>
      <dgm:spPr/>
    </dgm:pt>
    <dgm:pt modelId="{A624038C-C9C7-45AF-9BD0-76D514BFC42B}" type="pres">
      <dgm:prSet presAssocID="{C9659458-D1A9-4483-B766-F412B2A78707}" presName="parallelogram4" presStyleLbl="alignNode1" presStyleIdx="3" presStyleCnt="14"/>
      <dgm:spPr/>
    </dgm:pt>
    <dgm:pt modelId="{9C092202-8223-40C9-B06F-50517C312024}" type="pres">
      <dgm:prSet presAssocID="{C9659458-D1A9-4483-B766-F412B2A78707}" presName="parallelogram5" presStyleLbl="alignNode1" presStyleIdx="4" presStyleCnt="14"/>
      <dgm:spPr/>
    </dgm:pt>
    <dgm:pt modelId="{6D23BD37-DF7E-4FCD-8CF0-FF3D56813AE8}" type="pres">
      <dgm:prSet presAssocID="{C9659458-D1A9-4483-B766-F412B2A78707}" presName="parallelogram6" presStyleLbl="alignNode1" presStyleIdx="5" presStyleCnt="14"/>
      <dgm:spPr/>
    </dgm:pt>
    <dgm:pt modelId="{2A9EE7F5-731E-44AF-89BD-B69FF019DE46}" type="pres">
      <dgm:prSet presAssocID="{C9659458-D1A9-4483-B766-F412B2A78707}" presName="parallelogram7" presStyleLbl="alignNode1" presStyleIdx="6" presStyleCnt="14"/>
      <dgm:spPr/>
    </dgm:pt>
    <dgm:pt modelId="{12F62D6C-6063-4FFE-AA36-04BAE021C669}" type="pres">
      <dgm:prSet presAssocID="{A54D2589-907B-4FD2-8F5F-2AFEEA99EE59}" presName="sibTrans" presStyleCnt="0"/>
      <dgm:spPr/>
    </dgm:pt>
    <dgm:pt modelId="{FA385CD2-BFE5-43BA-B197-0717C949AF78}" type="pres">
      <dgm:prSet presAssocID="{BE697D80-422D-4D03-95BB-41241FB653DB}" presName="parenttextcomposite" presStyleCnt="0"/>
      <dgm:spPr/>
    </dgm:pt>
    <dgm:pt modelId="{53B9F15A-2E81-4F05-BF56-908E00EEC49B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15A0B7F8-63D8-4E35-AD73-83241D7D7127}" type="pres">
      <dgm:prSet presAssocID="{BE697D80-422D-4D03-95BB-41241FB653DB}" presName="parallelogramComposite" presStyleCnt="0"/>
      <dgm:spPr/>
    </dgm:pt>
    <dgm:pt modelId="{4810870A-D3B6-402C-96D3-6FD7AE104725}" type="pres">
      <dgm:prSet presAssocID="{BE697D80-422D-4D03-95BB-41241FB653DB}" presName="parallelogram1" presStyleLbl="alignNode1" presStyleIdx="7" presStyleCnt="14"/>
      <dgm:spPr/>
    </dgm:pt>
    <dgm:pt modelId="{C330F748-8F85-4EF8-B8EC-EACC14086E10}" type="pres">
      <dgm:prSet presAssocID="{BE697D80-422D-4D03-95BB-41241FB653DB}" presName="parallelogram2" presStyleLbl="alignNode1" presStyleIdx="8" presStyleCnt="14"/>
      <dgm:spPr/>
    </dgm:pt>
    <dgm:pt modelId="{E84CAEFA-6B43-4FD8-BA64-D3FBCB3F9ECE}" type="pres">
      <dgm:prSet presAssocID="{BE697D80-422D-4D03-95BB-41241FB653DB}" presName="parallelogram3" presStyleLbl="alignNode1" presStyleIdx="9" presStyleCnt="14"/>
      <dgm:spPr/>
    </dgm:pt>
    <dgm:pt modelId="{AC0919A7-BC8F-42B5-BAFE-CEE159F182A3}" type="pres">
      <dgm:prSet presAssocID="{BE697D80-422D-4D03-95BB-41241FB653DB}" presName="parallelogram4" presStyleLbl="alignNode1" presStyleIdx="10" presStyleCnt="14"/>
      <dgm:spPr/>
    </dgm:pt>
    <dgm:pt modelId="{9C1C1FF2-15B5-4103-AFF9-62435C93E707}" type="pres">
      <dgm:prSet presAssocID="{BE697D80-422D-4D03-95BB-41241FB653DB}" presName="parallelogram5" presStyleLbl="alignNode1" presStyleIdx="11" presStyleCnt="14"/>
      <dgm:spPr/>
    </dgm:pt>
    <dgm:pt modelId="{1539897E-A14A-4817-82F5-5A041F0CBDD2}" type="pres">
      <dgm:prSet presAssocID="{BE697D80-422D-4D03-95BB-41241FB653DB}" presName="parallelogram6" presStyleLbl="alignNode1" presStyleIdx="12" presStyleCnt="14"/>
      <dgm:spPr/>
    </dgm:pt>
    <dgm:pt modelId="{A6422FB2-0BA8-42ED-B28E-053DAC483A08}" type="pres">
      <dgm:prSet presAssocID="{BE697D80-422D-4D03-95BB-41241FB653DB}" presName="parallelogram7" presStyleLbl="alignNode1" presStyleIdx="13" presStyleCnt="14"/>
      <dgm:spPr/>
    </dgm:pt>
  </dgm:ptLst>
  <dgm:cxnLst>
    <dgm:cxn modelId="{3E49C618-9DB0-4835-9506-2EE714CE8794}" type="presOf" srcId="{CB50A1FF-1F4D-42B3-B792-680D7E84F0B8}" destId="{7B272D7A-00DA-4EAA-BFB1-21EE5DCC437C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C4A03794-8541-4E37-B731-921F7C278F75}" type="presOf" srcId="{BE697D80-422D-4D03-95BB-41241FB653DB}" destId="{53B9F15A-2E81-4F05-BF56-908E00EEC49B}" srcOrd="0" destOrd="0" presId="urn:microsoft.com/office/officeart/2008/layout/VerticalAccentList"/>
    <dgm:cxn modelId="{5EA60CC3-4670-47B7-ADED-A1CF396E517D}" type="presOf" srcId="{C9659458-D1A9-4483-B766-F412B2A78707}" destId="{17382B22-CC36-4A1C-9083-B1F406009C1A}" srcOrd="0" destOrd="0" presId="urn:microsoft.com/office/officeart/2008/layout/VerticalAccentList"/>
    <dgm:cxn modelId="{31C04389-4919-4F56-B109-870B31AF8E7F}" type="presParOf" srcId="{7B272D7A-00DA-4EAA-BFB1-21EE5DCC437C}" destId="{218CCBF8-406F-46FE-85D6-77023D6E55FE}" srcOrd="0" destOrd="0" presId="urn:microsoft.com/office/officeart/2008/layout/VerticalAccentList"/>
    <dgm:cxn modelId="{021B6ED5-DF75-4BA4-8251-6CC5931A7782}" type="presParOf" srcId="{218CCBF8-406F-46FE-85D6-77023D6E55FE}" destId="{17382B22-CC36-4A1C-9083-B1F406009C1A}" srcOrd="0" destOrd="0" presId="urn:microsoft.com/office/officeart/2008/layout/VerticalAccentList"/>
    <dgm:cxn modelId="{0B8CD7B1-B24B-47A0-9990-CA239EF4FA6D}" type="presParOf" srcId="{7B272D7A-00DA-4EAA-BFB1-21EE5DCC437C}" destId="{A5A004CB-AA80-4046-A58D-215CC8A92A6B}" srcOrd="1" destOrd="0" presId="urn:microsoft.com/office/officeart/2008/layout/VerticalAccentList"/>
    <dgm:cxn modelId="{F2999AFB-8703-4CCE-989A-ABF2C71CBE2D}" type="presParOf" srcId="{A5A004CB-AA80-4046-A58D-215CC8A92A6B}" destId="{DF9EC366-52A9-418D-881A-5E5A75104171}" srcOrd="0" destOrd="0" presId="urn:microsoft.com/office/officeart/2008/layout/VerticalAccentList"/>
    <dgm:cxn modelId="{E1683B9E-1E47-41CC-8BC7-176D1C368187}" type="presParOf" srcId="{A5A004CB-AA80-4046-A58D-215CC8A92A6B}" destId="{D7A846EB-8178-409B-BD21-E043950D9CD9}" srcOrd="1" destOrd="0" presId="urn:microsoft.com/office/officeart/2008/layout/VerticalAccentList"/>
    <dgm:cxn modelId="{CD3358D5-231D-4D37-B114-695443D1D16B}" type="presParOf" srcId="{A5A004CB-AA80-4046-A58D-215CC8A92A6B}" destId="{9D911F09-2139-4B77-B8EF-6C885BA0DEFD}" srcOrd="2" destOrd="0" presId="urn:microsoft.com/office/officeart/2008/layout/VerticalAccentList"/>
    <dgm:cxn modelId="{0BF65C1E-5DBA-4C55-A66D-1C637EB74FBC}" type="presParOf" srcId="{A5A004CB-AA80-4046-A58D-215CC8A92A6B}" destId="{A624038C-C9C7-45AF-9BD0-76D514BFC42B}" srcOrd="3" destOrd="0" presId="urn:microsoft.com/office/officeart/2008/layout/VerticalAccentList"/>
    <dgm:cxn modelId="{355C57B5-C4D3-45F6-8430-8CDF4A96F81E}" type="presParOf" srcId="{A5A004CB-AA80-4046-A58D-215CC8A92A6B}" destId="{9C092202-8223-40C9-B06F-50517C312024}" srcOrd="4" destOrd="0" presId="urn:microsoft.com/office/officeart/2008/layout/VerticalAccentList"/>
    <dgm:cxn modelId="{D5740EAC-41EF-417F-A694-36220357EB10}" type="presParOf" srcId="{A5A004CB-AA80-4046-A58D-215CC8A92A6B}" destId="{6D23BD37-DF7E-4FCD-8CF0-FF3D56813AE8}" srcOrd="5" destOrd="0" presId="urn:microsoft.com/office/officeart/2008/layout/VerticalAccentList"/>
    <dgm:cxn modelId="{B4CB6A0A-400C-4673-8D9E-27DDB46A07E3}" type="presParOf" srcId="{A5A004CB-AA80-4046-A58D-215CC8A92A6B}" destId="{2A9EE7F5-731E-44AF-89BD-B69FF019DE46}" srcOrd="6" destOrd="0" presId="urn:microsoft.com/office/officeart/2008/layout/VerticalAccentList"/>
    <dgm:cxn modelId="{6999974B-4FB4-4B9F-AA92-7A17AF8119C8}" type="presParOf" srcId="{7B272D7A-00DA-4EAA-BFB1-21EE5DCC437C}" destId="{12F62D6C-6063-4FFE-AA36-04BAE021C669}" srcOrd="2" destOrd="0" presId="urn:microsoft.com/office/officeart/2008/layout/VerticalAccentList"/>
    <dgm:cxn modelId="{12B8541B-815E-41A9-A139-982DF27809DF}" type="presParOf" srcId="{7B272D7A-00DA-4EAA-BFB1-21EE5DCC437C}" destId="{FA385CD2-BFE5-43BA-B197-0717C949AF78}" srcOrd="3" destOrd="0" presId="urn:microsoft.com/office/officeart/2008/layout/VerticalAccentList"/>
    <dgm:cxn modelId="{F98CAA33-5DF1-4CBB-8C0C-53CDEBE00DCF}" type="presParOf" srcId="{FA385CD2-BFE5-43BA-B197-0717C949AF78}" destId="{53B9F15A-2E81-4F05-BF56-908E00EEC49B}" srcOrd="0" destOrd="0" presId="urn:microsoft.com/office/officeart/2008/layout/VerticalAccentList"/>
    <dgm:cxn modelId="{04E57680-BC29-4948-8F95-9C0DD0B78F47}" type="presParOf" srcId="{7B272D7A-00DA-4EAA-BFB1-21EE5DCC437C}" destId="{15A0B7F8-63D8-4E35-AD73-83241D7D7127}" srcOrd="4" destOrd="0" presId="urn:microsoft.com/office/officeart/2008/layout/VerticalAccentList"/>
    <dgm:cxn modelId="{C6D9F6EB-6436-440C-A73D-88A5734A5B91}" type="presParOf" srcId="{15A0B7F8-63D8-4E35-AD73-83241D7D7127}" destId="{4810870A-D3B6-402C-96D3-6FD7AE104725}" srcOrd="0" destOrd="0" presId="urn:microsoft.com/office/officeart/2008/layout/VerticalAccentList"/>
    <dgm:cxn modelId="{6B0773FC-28FC-43B1-ADCB-16D7DAEAACF4}" type="presParOf" srcId="{15A0B7F8-63D8-4E35-AD73-83241D7D7127}" destId="{C330F748-8F85-4EF8-B8EC-EACC14086E10}" srcOrd="1" destOrd="0" presId="urn:microsoft.com/office/officeart/2008/layout/VerticalAccentList"/>
    <dgm:cxn modelId="{F8DBF747-E35D-4CEE-BA0C-9E79265842C1}" type="presParOf" srcId="{15A0B7F8-63D8-4E35-AD73-83241D7D7127}" destId="{E84CAEFA-6B43-4FD8-BA64-D3FBCB3F9ECE}" srcOrd="2" destOrd="0" presId="urn:microsoft.com/office/officeart/2008/layout/VerticalAccentList"/>
    <dgm:cxn modelId="{14958742-1DD2-4B90-89C3-33A4F49FAF80}" type="presParOf" srcId="{15A0B7F8-63D8-4E35-AD73-83241D7D7127}" destId="{AC0919A7-BC8F-42B5-BAFE-CEE159F182A3}" srcOrd="3" destOrd="0" presId="urn:microsoft.com/office/officeart/2008/layout/VerticalAccentList"/>
    <dgm:cxn modelId="{63C6CED1-1A39-4701-86E9-11068023A624}" type="presParOf" srcId="{15A0B7F8-63D8-4E35-AD73-83241D7D7127}" destId="{9C1C1FF2-15B5-4103-AFF9-62435C93E707}" srcOrd="4" destOrd="0" presId="urn:microsoft.com/office/officeart/2008/layout/VerticalAccentList"/>
    <dgm:cxn modelId="{D772D0EC-7CFD-4BA6-B0EA-6151CC062961}" type="presParOf" srcId="{15A0B7F8-63D8-4E35-AD73-83241D7D7127}" destId="{1539897E-A14A-4817-82F5-5A041F0CBDD2}" srcOrd="5" destOrd="0" presId="urn:microsoft.com/office/officeart/2008/layout/VerticalAccentList"/>
    <dgm:cxn modelId="{44819146-A139-4F8A-8084-6BA8D225A187}" type="presParOf" srcId="{15A0B7F8-63D8-4E35-AD73-83241D7D7127}" destId="{A6422FB2-0BA8-42ED-B28E-053DAC483A0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Passe Montagne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/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l’étoile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/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/>
        </a:p>
      </dgm:t>
    </dgm:pt>
    <dgm:pt modelId="{D95BDCEF-AB3E-4EA4-B481-1984B31C305D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ED6EFBB4-FE96-4738-A1F4-64AC3C3221CC}" type="pres">
      <dgm:prSet presAssocID="{C9659458-D1A9-4483-B766-F412B2A78707}" presName="parenttextcomposite" presStyleCnt="0"/>
      <dgm:spPr/>
    </dgm:pt>
    <dgm:pt modelId="{74C71C4E-3627-402C-90D4-8A7A137FA958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A67136F2-4743-4B90-8CEC-F10DC1342109}" type="pres">
      <dgm:prSet presAssocID="{C9659458-D1A9-4483-B766-F412B2A78707}" presName="parallelogramComposite" presStyleCnt="0"/>
      <dgm:spPr/>
    </dgm:pt>
    <dgm:pt modelId="{901AACFF-F411-4B7A-AD2D-35F2A2752AFA}" type="pres">
      <dgm:prSet presAssocID="{C9659458-D1A9-4483-B766-F412B2A78707}" presName="parallelogram1" presStyleLbl="alignNode1" presStyleIdx="0" presStyleCnt="14"/>
      <dgm:spPr/>
    </dgm:pt>
    <dgm:pt modelId="{41973F05-857A-491C-A06C-4C4F3532C7E6}" type="pres">
      <dgm:prSet presAssocID="{C9659458-D1A9-4483-B766-F412B2A78707}" presName="parallelogram2" presStyleLbl="alignNode1" presStyleIdx="1" presStyleCnt="14"/>
      <dgm:spPr/>
    </dgm:pt>
    <dgm:pt modelId="{68CF8FAD-D4FF-4A51-BD3D-7AB920220246}" type="pres">
      <dgm:prSet presAssocID="{C9659458-D1A9-4483-B766-F412B2A78707}" presName="parallelogram3" presStyleLbl="alignNode1" presStyleIdx="2" presStyleCnt="14"/>
      <dgm:spPr/>
    </dgm:pt>
    <dgm:pt modelId="{190DDF2B-70FF-49AE-B2C2-BE532CBD6CE3}" type="pres">
      <dgm:prSet presAssocID="{C9659458-D1A9-4483-B766-F412B2A78707}" presName="parallelogram4" presStyleLbl="alignNode1" presStyleIdx="3" presStyleCnt="14"/>
      <dgm:spPr/>
    </dgm:pt>
    <dgm:pt modelId="{3EC99F2C-959C-40A8-BFC2-78C3212385A9}" type="pres">
      <dgm:prSet presAssocID="{C9659458-D1A9-4483-B766-F412B2A78707}" presName="parallelogram5" presStyleLbl="alignNode1" presStyleIdx="4" presStyleCnt="14"/>
      <dgm:spPr/>
    </dgm:pt>
    <dgm:pt modelId="{3846CFD5-6B92-4691-A389-3B254178FF27}" type="pres">
      <dgm:prSet presAssocID="{C9659458-D1A9-4483-B766-F412B2A78707}" presName="parallelogram6" presStyleLbl="alignNode1" presStyleIdx="5" presStyleCnt="14"/>
      <dgm:spPr/>
    </dgm:pt>
    <dgm:pt modelId="{4D596024-08EE-48F1-A16A-74DF21B575CC}" type="pres">
      <dgm:prSet presAssocID="{C9659458-D1A9-4483-B766-F412B2A78707}" presName="parallelogram7" presStyleLbl="alignNode1" presStyleIdx="6" presStyleCnt="14"/>
      <dgm:spPr/>
    </dgm:pt>
    <dgm:pt modelId="{4707DB6F-6DFC-4D08-A900-9E31C7715C4D}" type="pres">
      <dgm:prSet presAssocID="{A54D2589-907B-4FD2-8F5F-2AFEEA99EE59}" presName="sibTrans" presStyleCnt="0"/>
      <dgm:spPr/>
    </dgm:pt>
    <dgm:pt modelId="{93DCF1E6-3ADE-4B60-B24E-9B5610504AD0}" type="pres">
      <dgm:prSet presAssocID="{BE697D80-422D-4D03-95BB-41241FB653DB}" presName="parenttextcomposite" presStyleCnt="0"/>
      <dgm:spPr/>
    </dgm:pt>
    <dgm:pt modelId="{F032C004-B684-4C78-84E0-003F3FB474A4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3E83B0A2-1D0D-4E44-9893-9B94E1AEAB42}" type="pres">
      <dgm:prSet presAssocID="{BE697D80-422D-4D03-95BB-41241FB653DB}" presName="parallelogramComposite" presStyleCnt="0"/>
      <dgm:spPr/>
    </dgm:pt>
    <dgm:pt modelId="{88A4C8DA-7C1F-4E46-AF63-30B6DF6E2B43}" type="pres">
      <dgm:prSet presAssocID="{BE697D80-422D-4D03-95BB-41241FB653DB}" presName="parallelogram1" presStyleLbl="alignNode1" presStyleIdx="7" presStyleCnt="14"/>
      <dgm:spPr/>
    </dgm:pt>
    <dgm:pt modelId="{12D6EF6B-D606-4253-BE9E-990BFAC5E9E3}" type="pres">
      <dgm:prSet presAssocID="{BE697D80-422D-4D03-95BB-41241FB653DB}" presName="parallelogram2" presStyleLbl="alignNode1" presStyleIdx="8" presStyleCnt="14"/>
      <dgm:spPr/>
    </dgm:pt>
    <dgm:pt modelId="{8E61D535-7A73-443A-969A-E4741C9CDE7D}" type="pres">
      <dgm:prSet presAssocID="{BE697D80-422D-4D03-95BB-41241FB653DB}" presName="parallelogram3" presStyleLbl="alignNode1" presStyleIdx="9" presStyleCnt="14"/>
      <dgm:spPr/>
    </dgm:pt>
    <dgm:pt modelId="{B1D7885E-70B9-4AFF-AC64-71C88689710D}" type="pres">
      <dgm:prSet presAssocID="{BE697D80-422D-4D03-95BB-41241FB653DB}" presName="parallelogram4" presStyleLbl="alignNode1" presStyleIdx="10" presStyleCnt="14"/>
      <dgm:spPr/>
    </dgm:pt>
    <dgm:pt modelId="{023DED9E-935F-44C6-A8FE-078BC1524067}" type="pres">
      <dgm:prSet presAssocID="{BE697D80-422D-4D03-95BB-41241FB653DB}" presName="parallelogram5" presStyleLbl="alignNode1" presStyleIdx="11" presStyleCnt="14"/>
      <dgm:spPr/>
    </dgm:pt>
    <dgm:pt modelId="{818C2314-7BB2-4BCE-927A-DCD1B51C9A34}" type="pres">
      <dgm:prSet presAssocID="{BE697D80-422D-4D03-95BB-41241FB653DB}" presName="parallelogram6" presStyleLbl="alignNode1" presStyleIdx="12" presStyleCnt="14"/>
      <dgm:spPr/>
    </dgm:pt>
    <dgm:pt modelId="{2D2B7905-87FC-4827-B7F6-AD6DEEC176F3}" type="pres">
      <dgm:prSet presAssocID="{BE697D80-422D-4D03-95BB-41241FB653DB}" presName="parallelogram7" presStyleLbl="alignNode1" presStyleIdx="13" presStyleCnt="14"/>
      <dgm:spPr/>
    </dgm:pt>
  </dgm:ptLst>
  <dgm:cxnLst>
    <dgm:cxn modelId="{DDBD3001-63C2-4A30-B9B0-32CE640AC4AF}" type="presOf" srcId="{CB50A1FF-1F4D-42B3-B792-680D7E84F0B8}" destId="{D95BDCEF-AB3E-4EA4-B481-1984B31C305D}" srcOrd="0" destOrd="0" presId="urn:microsoft.com/office/officeart/2008/layout/VerticalAccentList"/>
    <dgm:cxn modelId="{890B8A1E-DBAD-46C1-80F3-86FA218DD61E}" type="presOf" srcId="{BE697D80-422D-4D03-95BB-41241FB653DB}" destId="{F032C004-B684-4C78-84E0-003F3FB474A4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AF2F8161-6450-461A-9BB6-E7834192B06F}" type="presOf" srcId="{C9659458-D1A9-4483-B766-F412B2A78707}" destId="{74C71C4E-3627-402C-90D4-8A7A137FA958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87D44B60-DFB9-43BD-A4E7-70344E1EDB19}" type="presParOf" srcId="{D95BDCEF-AB3E-4EA4-B481-1984B31C305D}" destId="{ED6EFBB4-FE96-4738-A1F4-64AC3C3221CC}" srcOrd="0" destOrd="0" presId="urn:microsoft.com/office/officeart/2008/layout/VerticalAccentList"/>
    <dgm:cxn modelId="{BC4B4C77-9C77-4BA9-90FC-3FD4C65DED8F}" type="presParOf" srcId="{ED6EFBB4-FE96-4738-A1F4-64AC3C3221CC}" destId="{74C71C4E-3627-402C-90D4-8A7A137FA958}" srcOrd="0" destOrd="0" presId="urn:microsoft.com/office/officeart/2008/layout/VerticalAccentList"/>
    <dgm:cxn modelId="{4FF87540-9560-4F7A-9BE1-1D5F49A16FC1}" type="presParOf" srcId="{D95BDCEF-AB3E-4EA4-B481-1984B31C305D}" destId="{A67136F2-4743-4B90-8CEC-F10DC1342109}" srcOrd="1" destOrd="0" presId="urn:microsoft.com/office/officeart/2008/layout/VerticalAccentList"/>
    <dgm:cxn modelId="{8DE0BA78-5B9D-4A51-900F-D054F42F8886}" type="presParOf" srcId="{A67136F2-4743-4B90-8CEC-F10DC1342109}" destId="{901AACFF-F411-4B7A-AD2D-35F2A2752AFA}" srcOrd="0" destOrd="0" presId="urn:microsoft.com/office/officeart/2008/layout/VerticalAccentList"/>
    <dgm:cxn modelId="{B701402D-422B-4EE6-B66E-EFC9083BB62B}" type="presParOf" srcId="{A67136F2-4743-4B90-8CEC-F10DC1342109}" destId="{41973F05-857A-491C-A06C-4C4F3532C7E6}" srcOrd="1" destOrd="0" presId="urn:microsoft.com/office/officeart/2008/layout/VerticalAccentList"/>
    <dgm:cxn modelId="{D472218C-32F2-440C-8F6E-A792996B5C85}" type="presParOf" srcId="{A67136F2-4743-4B90-8CEC-F10DC1342109}" destId="{68CF8FAD-D4FF-4A51-BD3D-7AB920220246}" srcOrd="2" destOrd="0" presId="urn:microsoft.com/office/officeart/2008/layout/VerticalAccentList"/>
    <dgm:cxn modelId="{3331BA8A-EA9D-4850-B190-A8F74DFFE5AD}" type="presParOf" srcId="{A67136F2-4743-4B90-8CEC-F10DC1342109}" destId="{190DDF2B-70FF-49AE-B2C2-BE532CBD6CE3}" srcOrd="3" destOrd="0" presId="urn:microsoft.com/office/officeart/2008/layout/VerticalAccentList"/>
    <dgm:cxn modelId="{A49C4733-C1CB-4943-8FFA-9344D2B5F31C}" type="presParOf" srcId="{A67136F2-4743-4B90-8CEC-F10DC1342109}" destId="{3EC99F2C-959C-40A8-BFC2-78C3212385A9}" srcOrd="4" destOrd="0" presId="urn:microsoft.com/office/officeart/2008/layout/VerticalAccentList"/>
    <dgm:cxn modelId="{9251D3FC-72B1-433B-AABA-51BBF7BD9623}" type="presParOf" srcId="{A67136F2-4743-4B90-8CEC-F10DC1342109}" destId="{3846CFD5-6B92-4691-A389-3B254178FF27}" srcOrd="5" destOrd="0" presId="urn:microsoft.com/office/officeart/2008/layout/VerticalAccentList"/>
    <dgm:cxn modelId="{ED4A72A3-9309-49A6-ACA9-A555778FAE68}" type="presParOf" srcId="{A67136F2-4743-4B90-8CEC-F10DC1342109}" destId="{4D596024-08EE-48F1-A16A-74DF21B575CC}" srcOrd="6" destOrd="0" presId="urn:microsoft.com/office/officeart/2008/layout/VerticalAccentList"/>
    <dgm:cxn modelId="{BD9DB23B-8236-4596-9960-56E7AFFEEB3A}" type="presParOf" srcId="{D95BDCEF-AB3E-4EA4-B481-1984B31C305D}" destId="{4707DB6F-6DFC-4D08-A900-9E31C7715C4D}" srcOrd="2" destOrd="0" presId="urn:microsoft.com/office/officeart/2008/layout/VerticalAccentList"/>
    <dgm:cxn modelId="{A54D54C1-89CD-462C-9287-017238BBD996}" type="presParOf" srcId="{D95BDCEF-AB3E-4EA4-B481-1984B31C305D}" destId="{93DCF1E6-3ADE-4B60-B24E-9B5610504AD0}" srcOrd="3" destOrd="0" presId="urn:microsoft.com/office/officeart/2008/layout/VerticalAccentList"/>
    <dgm:cxn modelId="{5D71FB0B-0A5E-4D9A-9AB5-E7D4ABC010A7}" type="presParOf" srcId="{93DCF1E6-3ADE-4B60-B24E-9B5610504AD0}" destId="{F032C004-B684-4C78-84E0-003F3FB474A4}" srcOrd="0" destOrd="0" presId="urn:microsoft.com/office/officeart/2008/layout/VerticalAccentList"/>
    <dgm:cxn modelId="{6A5E8CD8-5E71-4F28-9070-D10AE9746C43}" type="presParOf" srcId="{D95BDCEF-AB3E-4EA4-B481-1984B31C305D}" destId="{3E83B0A2-1D0D-4E44-9893-9B94E1AEAB42}" srcOrd="4" destOrd="0" presId="urn:microsoft.com/office/officeart/2008/layout/VerticalAccentList"/>
    <dgm:cxn modelId="{9919E804-F606-47B1-9350-7A90931F9EAD}" type="presParOf" srcId="{3E83B0A2-1D0D-4E44-9893-9B94E1AEAB42}" destId="{88A4C8DA-7C1F-4E46-AF63-30B6DF6E2B43}" srcOrd="0" destOrd="0" presId="urn:microsoft.com/office/officeart/2008/layout/VerticalAccentList"/>
    <dgm:cxn modelId="{C6BEFC68-AC83-43EB-8FB5-6D99ECBE9A33}" type="presParOf" srcId="{3E83B0A2-1D0D-4E44-9893-9B94E1AEAB42}" destId="{12D6EF6B-D606-4253-BE9E-990BFAC5E9E3}" srcOrd="1" destOrd="0" presId="urn:microsoft.com/office/officeart/2008/layout/VerticalAccentList"/>
    <dgm:cxn modelId="{787BCF8F-1003-434F-BB07-D7C91929CDEB}" type="presParOf" srcId="{3E83B0A2-1D0D-4E44-9893-9B94E1AEAB42}" destId="{8E61D535-7A73-443A-969A-E4741C9CDE7D}" srcOrd="2" destOrd="0" presId="urn:microsoft.com/office/officeart/2008/layout/VerticalAccentList"/>
    <dgm:cxn modelId="{F6E415AA-F890-49DD-ADB6-1557E52319DF}" type="presParOf" srcId="{3E83B0A2-1D0D-4E44-9893-9B94E1AEAB42}" destId="{B1D7885E-70B9-4AFF-AC64-71C88689710D}" srcOrd="3" destOrd="0" presId="urn:microsoft.com/office/officeart/2008/layout/VerticalAccentList"/>
    <dgm:cxn modelId="{D4E4F7AD-08C6-4F34-9C70-D339A16B2A0E}" type="presParOf" srcId="{3E83B0A2-1D0D-4E44-9893-9B94E1AEAB42}" destId="{023DED9E-935F-44C6-A8FE-078BC1524067}" srcOrd="4" destOrd="0" presId="urn:microsoft.com/office/officeart/2008/layout/VerticalAccentList"/>
    <dgm:cxn modelId="{E895B298-1E8F-4844-9E72-72D92D35892E}" type="presParOf" srcId="{3E83B0A2-1D0D-4E44-9893-9B94E1AEAB42}" destId="{818C2314-7BB2-4BCE-927A-DCD1B51C9A34}" srcOrd="5" destOrd="0" presId="urn:microsoft.com/office/officeart/2008/layout/VerticalAccentList"/>
    <dgm:cxn modelId="{0FCB52AE-9E36-4870-8064-50D776F4938F}" type="presParOf" srcId="{3E83B0A2-1D0D-4E44-9893-9B94E1AEAB42}" destId="{2D2B7905-87FC-4827-B7F6-AD6DEEC176F3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Chanteloube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 la Draye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146910FA-7DEA-4532-ADE1-38C22C4789FA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F56F28E1-2737-485A-9927-74C6907DC7CE}" type="pres">
      <dgm:prSet presAssocID="{C9659458-D1A9-4483-B766-F412B2A78707}" presName="parenttextcomposite" presStyleCnt="0"/>
      <dgm:spPr/>
    </dgm:pt>
    <dgm:pt modelId="{F8A9BF16-7902-4EB9-A862-5F2FF8098FA1}" type="pres">
      <dgm:prSet presAssocID="{C9659458-D1A9-4483-B766-F412B2A78707}" presName="parenttext" presStyleLbl="revTx" presStyleIdx="0" presStyleCnt="2">
        <dgm:presLayoutVars>
          <dgm:chMax/>
          <dgm:chPref val="2"/>
          <dgm:bulletEnabled val="1"/>
        </dgm:presLayoutVars>
      </dgm:prSet>
      <dgm:spPr/>
    </dgm:pt>
    <dgm:pt modelId="{85CC8DC8-D391-4D95-8C62-901466D2412D}" type="pres">
      <dgm:prSet presAssocID="{C9659458-D1A9-4483-B766-F412B2A78707}" presName="parallelogramComposite" presStyleCnt="0"/>
      <dgm:spPr/>
    </dgm:pt>
    <dgm:pt modelId="{AD5C3C07-AA19-498F-9D6D-67A6C704C509}" type="pres">
      <dgm:prSet presAssocID="{C9659458-D1A9-4483-B766-F412B2A78707}" presName="parallelogram1" presStyleLbl="alignNode1" presStyleIdx="0" presStyleCnt="14"/>
      <dgm:spPr/>
    </dgm:pt>
    <dgm:pt modelId="{1830A8FF-36F2-4F00-8088-897A29499D75}" type="pres">
      <dgm:prSet presAssocID="{C9659458-D1A9-4483-B766-F412B2A78707}" presName="parallelogram2" presStyleLbl="alignNode1" presStyleIdx="1" presStyleCnt="14"/>
      <dgm:spPr/>
    </dgm:pt>
    <dgm:pt modelId="{FD418002-2659-43FE-B42A-BF111E97002A}" type="pres">
      <dgm:prSet presAssocID="{C9659458-D1A9-4483-B766-F412B2A78707}" presName="parallelogram3" presStyleLbl="alignNode1" presStyleIdx="2" presStyleCnt="14"/>
      <dgm:spPr/>
    </dgm:pt>
    <dgm:pt modelId="{94EFDD90-A0FC-436B-9464-3136FE911DB9}" type="pres">
      <dgm:prSet presAssocID="{C9659458-D1A9-4483-B766-F412B2A78707}" presName="parallelogram4" presStyleLbl="alignNode1" presStyleIdx="3" presStyleCnt="14"/>
      <dgm:spPr/>
    </dgm:pt>
    <dgm:pt modelId="{CBA2434C-384C-48A2-BDC6-EED123767DC7}" type="pres">
      <dgm:prSet presAssocID="{C9659458-D1A9-4483-B766-F412B2A78707}" presName="parallelogram5" presStyleLbl="alignNode1" presStyleIdx="4" presStyleCnt="14"/>
      <dgm:spPr/>
    </dgm:pt>
    <dgm:pt modelId="{C529CFE6-8227-4FFB-A1FB-A9D7FEE5B347}" type="pres">
      <dgm:prSet presAssocID="{C9659458-D1A9-4483-B766-F412B2A78707}" presName="parallelogram6" presStyleLbl="alignNode1" presStyleIdx="5" presStyleCnt="14"/>
      <dgm:spPr/>
    </dgm:pt>
    <dgm:pt modelId="{0B60BC89-72BD-4DAF-99B1-1BC2DCBC2906}" type="pres">
      <dgm:prSet presAssocID="{C9659458-D1A9-4483-B766-F412B2A78707}" presName="parallelogram7" presStyleLbl="alignNode1" presStyleIdx="6" presStyleCnt="14"/>
      <dgm:spPr/>
    </dgm:pt>
    <dgm:pt modelId="{5A1BCC20-F754-4633-AECD-5F0BEE7E028F}" type="pres">
      <dgm:prSet presAssocID="{A54D2589-907B-4FD2-8F5F-2AFEEA99EE59}" presName="sibTrans" presStyleCnt="0"/>
      <dgm:spPr/>
    </dgm:pt>
    <dgm:pt modelId="{708A284D-EF02-414A-8451-32FBCA8C0E77}" type="pres">
      <dgm:prSet presAssocID="{BE697D80-422D-4D03-95BB-41241FB653DB}" presName="parenttextcomposite" presStyleCnt="0"/>
      <dgm:spPr/>
    </dgm:pt>
    <dgm:pt modelId="{8943603E-8A11-45A0-9922-8AB6BF4E366D}" type="pres">
      <dgm:prSet presAssocID="{BE697D80-422D-4D03-95BB-41241FB653DB}" presName="parenttext" presStyleLbl="revTx" presStyleIdx="1" presStyleCnt="2">
        <dgm:presLayoutVars>
          <dgm:chMax/>
          <dgm:chPref val="2"/>
          <dgm:bulletEnabled val="1"/>
        </dgm:presLayoutVars>
      </dgm:prSet>
      <dgm:spPr/>
    </dgm:pt>
    <dgm:pt modelId="{A25C00AF-78FC-4218-8308-8C108B639470}" type="pres">
      <dgm:prSet presAssocID="{BE697D80-422D-4D03-95BB-41241FB653DB}" presName="parallelogramComposite" presStyleCnt="0"/>
      <dgm:spPr/>
    </dgm:pt>
    <dgm:pt modelId="{951E92AE-25D9-4D0C-9F4E-8F716E2DB638}" type="pres">
      <dgm:prSet presAssocID="{BE697D80-422D-4D03-95BB-41241FB653DB}" presName="parallelogram1" presStyleLbl="alignNode1" presStyleIdx="7" presStyleCnt="14"/>
      <dgm:spPr/>
    </dgm:pt>
    <dgm:pt modelId="{699F29C6-1BBE-4C73-927D-862610024A19}" type="pres">
      <dgm:prSet presAssocID="{BE697D80-422D-4D03-95BB-41241FB653DB}" presName="parallelogram2" presStyleLbl="alignNode1" presStyleIdx="8" presStyleCnt="14"/>
      <dgm:spPr/>
    </dgm:pt>
    <dgm:pt modelId="{35108D4C-B965-4B86-9A97-DE77E3B0E7D1}" type="pres">
      <dgm:prSet presAssocID="{BE697D80-422D-4D03-95BB-41241FB653DB}" presName="parallelogram3" presStyleLbl="alignNode1" presStyleIdx="9" presStyleCnt="14"/>
      <dgm:spPr/>
    </dgm:pt>
    <dgm:pt modelId="{C2AC538B-D6CC-4790-832F-7243EF1680BB}" type="pres">
      <dgm:prSet presAssocID="{BE697D80-422D-4D03-95BB-41241FB653DB}" presName="parallelogram4" presStyleLbl="alignNode1" presStyleIdx="10" presStyleCnt="14"/>
      <dgm:spPr/>
    </dgm:pt>
    <dgm:pt modelId="{037323A2-244D-43BB-8A02-1050704074C2}" type="pres">
      <dgm:prSet presAssocID="{BE697D80-422D-4D03-95BB-41241FB653DB}" presName="parallelogram5" presStyleLbl="alignNode1" presStyleIdx="11" presStyleCnt="14"/>
      <dgm:spPr/>
    </dgm:pt>
    <dgm:pt modelId="{05E37F9E-05F3-409B-AD02-2E2AEE2C535C}" type="pres">
      <dgm:prSet presAssocID="{BE697D80-422D-4D03-95BB-41241FB653DB}" presName="parallelogram6" presStyleLbl="alignNode1" presStyleIdx="12" presStyleCnt="14"/>
      <dgm:spPr/>
    </dgm:pt>
    <dgm:pt modelId="{A20B18D0-C40D-4350-9095-1D1A10DEACDE}" type="pres">
      <dgm:prSet presAssocID="{BE697D80-422D-4D03-95BB-41241FB653DB}" presName="parallelogram7" presStyleLbl="alignNode1" presStyleIdx="13" presStyleCnt="14"/>
      <dgm:spPr/>
    </dgm:pt>
  </dgm:ptLst>
  <dgm:cxnLst>
    <dgm:cxn modelId="{FD5E3408-D8CB-4ED6-BB5D-E22B1791CAC4}" type="presOf" srcId="{C9659458-D1A9-4483-B766-F412B2A78707}" destId="{F8A9BF16-7902-4EB9-A862-5F2FF8098FA1}" srcOrd="0" destOrd="0" presId="urn:microsoft.com/office/officeart/2008/layout/VerticalAccentList"/>
    <dgm:cxn modelId="{C31D6939-9972-4571-A234-F98EC22C8826}" type="presOf" srcId="{CB50A1FF-1F4D-42B3-B792-680D7E84F0B8}" destId="{146910FA-7DEA-4532-ADE1-38C22C4789FA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E37D933C-5E21-464C-A843-91CB4E8DB12B}" type="presOf" srcId="{BE697D80-422D-4D03-95BB-41241FB653DB}" destId="{8943603E-8A11-45A0-9922-8AB6BF4E366D}" srcOrd="0" destOrd="0" presId="urn:microsoft.com/office/officeart/2008/layout/VerticalAccentList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10333749-1CE1-4C68-8538-B7352C44B6DA}" type="presParOf" srcId="{146910FA-7DEA-4532-ADE1-38C22C4789FA}" destId="{F56F28E1-2737-485A-9927-74C6907DC7CE}" srcOrd="0" destOrd="0" presId="urn:microsoft.com/office/officeart/2008/layout/VerticalAccentList"/>
    <dgm:cxn modelId="{AD2B5FBA-57D7-40E9-B55E-48EE8D38F146}" type="presParOf" srcId="{F56F28E1-2737-485A-9927-74C6907DC7CE}" destId="{F8A9BF16-7902-4EB9-A862-5F2FF8098FA1}" srcOrd="0" destOrd="0" presId="urn:microsoft.com/office/officeart/2008/layout/VerticalAccentList"/>
    <dgm:cxn modelId="{8A63539A-CF0C-4962-A8FD-FB3AD10CE55C}" type="presParOf" srcId="{146910FA-7DEA-4532-ADE1-38C22C4789FA}" destId="{85CC8DC8-D391-4D95-8C62-901466D2412D}" srcOrd="1" destOrd="0" presId="urn:microsoft.com/office/officeart/2008/layout/VerticalAccentList"/>
    <dgm:cxn modelId="{0CEBD6FF-4E89-43A1-B743-EB3B6691B994}" type="presParOf" srcId="{85CC8DC8-D391-4D95-8C62-901466D2412D}" destId="{AD5C3C07-AA19-498F-9D6D-67A6C704C509}" srcOrd="0" destOrd="0" presId="urn:microsoft.com/office/officeart/2008/layout/VerticalAccentList"/>
    <dgm:cxn modelId="{6CDD819F-06C7-4228-9E49-725988B26A5F}" type="presParOf" srcId="{85CC8DC8-D391-4D95-8C62-901466D2412D}" destId="{1830A8FF-36F2-4F00-8088-897A29499D75}" srcOrd="1" destOrd="0" presId="urn:microsoft.com/office/officeart/2008/layout/VerticalAccentList"/>
    <dgm:cxn modelId="{63F4CA9B-9529-4015-8DB9-120B5090B3E9}" type="presParOf" srcId="{85CC8DC8-D391-4D95-8C62-901466D2412D}" destId="{FD418002-2659-43FE-B42A-BF111E97002A}" srcOrd="2" destOrd="0" presId="urn:microsoft.com/office/officeart/2008/layout/VerticalAccentList"/>
    <dgm:cxn modelId="{9B18127C-75C7-48AA-ABBE-24ED37811DF0}" type="presParOf" srcId="{85CC8DC8-D391-4D95-8C62-901466D2412D}" destId="{94EFDD90-A0FC-436B-9464-3136FE911DB9}" srcOrd="3" destOrd="0" presId="urn:microsoft.com/office/officeart/2008/layout/VerticalAccentList"/>
    <dgm:cxn modelId="{67435886-4DEA-4726-A562-610961D654D5}" type="presParOf" srcId="{85CC8DC8-D391-4D95-8C62-901466D2412D}" destId="{CBA2434C-384C-48A2-BDC6-EED123767DC7}" srcOrd="4" destOrd="0" presId="urn:microsoft.com/office/officeart/2008/layout/VerticalAccentList"/>
    <dgm:cxn modelId="{AA85B122-BEA3-4AE9-8FDE-ADA1E053CC2D}" type="presParOf" srcId="{85CC8DC8-D391-4D95-8C62-901466D2412D}" destId="{C529CFE6-8227-4FFB-A1FB-A9D7FEE5B347}" srcOrd="5" destOrd="0" presId="urn:microsoft.com/office/officeart/2008/layout/VerticalAccentList"/>
    <dgm:cxn modelId="{865810AD-02FF-4858-B907-DC9C7890F39C}" type="presParOf" srcId="{85CC8DC8-D391-4D95-8C62-901466D2412D}" destId="{0B60BC89-72BD-4DAF-99B1-1BC2DCBC2906}" srcOrd="6" destOrd="0" presId="urn:microsoft.com/office/officeart/2008/layout/VerticalAccentList"/>
    <dgm:cxn modelId="{008D5D7B-4312-4A1B-A6FD-BADB994CB5B0}" type="presParOf" srcId="{146910FA-7DEA-4532-ADE1-38C22C4789FA}" destId="{5A1BCC20-F754-4633-AECD-5F0BEE7E028F}" srcOrd="2" destOrd="0" presId="urn:microsoft.com/office/officeart/2008/layout/VerticalAccentList"/>
    <dgm:cxn modelId="{4BE48FAA-B366-43F7-BCB6-179DE8324520}" type="presParOf" srcId="{146910FA-7DEA-4532-ADE1-38C22C4789FA}" destId="{708A284D-EF02-414A-8451-32FBCA8C0E77}" srcOrd="3" destOrd="0" presId="urn:microsoft.com/office/officeart/2008/layout/VerticalAccentList"/>
    <dgm:cxn modelId="{207967B4-B0E7-402D-9AE9-60C3D8C30896}" type="presParOf" srcId="{708A284D-EF02-414A-8451-32FBCA8C0E77}" destId="{8943603E-8A11-45A0-9922-8AB6BF4E366D}" srcOrd="0" destOrd="0" presId="urn:microsoft.com/office/officeart/2008/layout/VerticalAccentList"/>
    <dgm:cxn modelId="{7047F9C0-8DC6-4FCC-BD8B-E372B94633F0}" type="presParOf" srcId="{146910FA-7DEA-4532-ADE1-38C22C4789FA}" destId="{A25C00AF-78FC-4218-8308-8C108B639470}" srcOrd="4" destOrd="0" presId="urn:microsoft.com/office/officeart/2008/layout/VerticalAccentList"/>
    <dgm:cxn modelId="{D28FA98D-FF9B-41F2-A1FE-EBB379642140}" type="presParOf" srcId="{A25C00AF-78FC-4218-8308-8C108B639470}" destId="{951E92AE-25D9-4D0C-9F4E-8F716E2DB638}" srcOrd="0" destOrd="0" presId="urn:microsoft.com/office/officeart/2008/layout/VerticalAccentList"/>
    <dgm:cxn modelId="{5F215C4B-7D87-4369-A5CE-5B9939EB608E}" type="presParOf" srcId="{A25C00AF-78FC-4218-8308-8C108B639470}" destId="{699F29C6-1BBE-4C73-927D-862610024A19}" srcOrd="1" destOrd="0" presId="urn:microsoft.com/office/officeart/2008/layout/VerticalAccentList"/>
    <dgm:cxn modelId="{D3FFD4BA-4802-48EB-8C0E-640D7D0D18DF}" type="presParOf" srcId="{A25C00AF-78FC-4218-8308-8C108B639470}" destId="{35108D4C-B965-4B86-9A97-DE77E3B0E7D1}" srcOrd="2" destOrd="0" presId="urn:microsoft.com/office/officeart/2008/layout/VerticalAccentList"/>
    <dgm:cxn modelId="{6B3F260D-029C-450E-9217-CD6D23D8D20A}" type="presParOf" srcId="{A25C00AF-78FC-4218-8308-8C108B639470}" destId="{C2AC538B-D6CC-4790-832F-7243EF1680BB}" srcOrd="3" destOrd="0" presId="urn:microsoft.com/office/officeart/2008/layout/VerticalAccentList"/>
    <dgm:cxn modelId="{5BECD084-F050-498D-93BC-7712E22610D5}" type="presParOf" srcId="{A25C00AF-78FC-4218-8308-8C108B639470}" destId="{037323A2-244D-43BB-8A02-1050704074C2}" srcOrd="4" destOrd="0" presId="urn:microsoft.com/office/officeart/2008/layout/VerticalAccentList"/>
    <dgm:cxn modelId="{04596B34-4B9A-4E82-9A1D-A7FB6326C864}" type="presParOf" srcId="{A25C00AF-78FC-4218-8308-8C108B639470}" destId="{05E37F9E-05F3-409B-AD02-2E2AEE2C535C}" srcOrd="5" destOrd="0" presId="urn:microsoft.com/office/officeart/2008/layout/VerticalAccentList"/>
    <dgm:cxn modelId="{53FB7517-237C-49E6-B8CC-6DBC7AEDDB6B}" type="presParOf" srcId="{A25C00AF-78FC-4218-8308-8C108B639470}" destId="{A20B18D0-C40D-4350-9095-1D1A10DEACDE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des Papetiers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/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/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Bief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/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/>
        </a:p>
      </dgm:t>
    </dgm:pt>
    <dgm:pt modelId="{C7687763-6526-4AD9-8E65-E182513F1A56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01F87C7C-9905-49F9-A9F5-2D1A4C4884C0}" type="pres">
      <dgm:prSet presAssocID="{C9659458-D1A9-4483-B766-F412B2A78707}" presName="parenttextcomposite" presStyleCnt="0"/>
      <dgm:spPr/>
    </dgm:pt>
    <dgm:pt modelId="{D66BACA6-64A9-4D70-9A6B-5773B3165311}" type="pres">
      <dgm:prSet presAssocID="{C9659458-D1A9-4483-B766-F412B2A78707}" presName="parenttext" presStyleLbl="revTx" presStyleIdx="0" presStyleCnt="2" custLinFactNeighborX="-239" custLinFactNeighborY="12079">
        <dgm:presLayoutVars>
          <dgm:chMax/>
          <dgm:chPref val="2"/>
          <dgm:bulletEnabled val="1"/>
        </dgm:presLayoutVars>
      </dgm:prSet>
      <dgm:spPr/>
    </dgm:pt>
    <dgm:pt modelId="{84980F3A-34AE-435A-89B0-0309678CB397}" type="pres">
      <dgm:prSet presAssocID="{C9659458-D1A9-4483-B766-F412B2A78707}" presName="parallelogramComposite" presStyleCnt="0"/>
      <dgm:spPr/>
    </dgm:pt>
    <dgm:pt modelId="{873A86BF-F97D-43CE-90E7-769E29ED6798}" type="pres">
      <dgm:prSet presAssocID="{C9659458-D1A9-4483-B766-F412B2A78707}" presName="parallelogram1" presStyleLbl="alignNode1" presStyleIdx="0" presStyleCnt="14"/>
      <dgm:spPr/>
    </dgm:pt>
    <dgm:pt modelId="{169B7F2C-7FAE-4A12-BF53-6234255B2525}" type="pres">
      <dgm:prSet presAssocID="{C9659458-D1A9-4483-B766-F412B2A78707}" presName="parallelogram2" presStyleLbl="alignNode1" presStyleIdx="1" presStyleCnt="14"/>
      <dgm:spPr/>
    </dgm:pt>
    <dgm:pt modelId="{C12B1494-E78E-4B0F-B79F-2705DE46A4BD}" type="pres">
      <dgm:prSet presAssocID="{C9659458-D1A9-4483-B766-F412B2A78707}" presName="parallelogram3" presStyleLbl="alignNode1" presStyleIdx="2" presStyleCnt="14"/>
      <dgm:spPr/>
    </dgm:pt>
    <dgm:pt modelId="{47D346A6-689E-4DA9-B54F-54DC7C32A2B3}" type="pres">
      <dgm:prSet presAssocID="{C9659458-D1A9-4483-B766-F412B2A78707}" presName="parallelogram4" presStyleLbl="alignNode1" presStyleIdx="3" presStyleCnt="14"/>
      <dgm:spPr/>
    </dgm:pt>
    <dgm:pt modelId="{320EC88F-934F-4C0B-9DBE-E3C214B9DD63}" type="pres">
      <dgm:prSet presAssocID="{C9659458-D1A9-4483-B766-F412B2A78707}" presName="parallelogram5" presStyleLbl="alignNode1" presStyleIdx="4" presStyleCnt="14"/>
      <dgm:spPr/>
    </dgm:pt>
    <dgm:pt modelId="{712EC64E-8876-4AF5-B8B6-6713AECE5F96}" type="pres">
      <dgm:prSet presAssocID="{C9659458-D1A9-4483-B766-F412B2A78707}" presName="parallelogram6" presStyleLbl="alignNode1" presStyleIdx="5" presStyleCnt="14"/>
      <dgm:spPr/>
    </dgm:pt>
    <dgm:pt modelId="{84E8653B-8EA6-43F3-947B-A52614FD70E8}" type="pres">
      <dgm:prSet presAssocID="{C9659458-D1A9-4483-B766-F412B2A78707}" presName="parallelogram7" presStyleLbl="alignNode1" presStyleIdx="6" presStyleCnt="14"/>
      <dgm:spPr/>
    </dgm:pt>
    <dgm:pt modelId="{FE8F0C66-9E88-4700-87E0-4F77C25652CA}" type="pres">
      <dgm:prSet presAssocID="{A54D2589-907B-4FD2-8F5F-2AFEEA99EE59}" presName="sibTrans" presStyleCnt="0"/>
      <dgm:spPr/>
    </dgm:pt>
    <dgm:pt modelId="{0C5CDB16-8B3B-4664-8B47-ABD347C18886}" type="pres">
      <dgm:prSet presAssocID="{BE697D80-422D-4D03-95BB-41241FB653DB}" presName="parenttextcomposite" presStyleCnt="0"/>
      <dgm:spPr/>
    </dgm:pt>
    <dgm:pt modelId="{7C6AFB7A-3315-4D51-9308-FBA13C3087B1}" type="pres">
      <dgm:prSet presAssocID="{BE697D80-422D-4D03-95BB-41241FB653DB}" presName="parenttext" presStyleLbl="revTx" presStyleIdx="1" presStyleCnt="2" custLinFactNeighborX="-86" custLinFactNeighborY="20894">
        <dgm:presLayoutVars>
          <dgm:chMax/>
          <dgm:chPref val="2"/>
          <dgm:bulletEnabled val="1"/>
        </dgm:presLayoutVars>
      </dgm:prSet>
      <dgm:spPr/>
    </dgm:pt>
    <dgm:pt modelId="{C7390348-EAA9-4D8B-89E2-47373C7B7323}" type="pres">
      <dgm:prSet presAssocID="{BE697D80-422D-4D03-95BB-41241FB653DB}" presName="parallelogramComposite" presStyleCnt="0"/>
      <dgm:spPr/>
    </dgm:pt>
    <dgm:pt modelId="{0B6CE00F-C57A-4766-A64F-5ACAD00186CA}" type="pres">
      <dgm:prSet presAssocID="{BE697D80-422D-4D03-95BB-41241FB653DB}" presName="parallelogram1" presStyleLbl="alignNode1" presStyleIdx="7" presStyleCnt="14"/>
      <dgm:spPr/>
    </dgm:pt>
    <dgm:pt modelId="{0584FCD4-807B-4918-9B06-F70B1550872C}" type="pres">
      <dgm:prSet presAssocID="{BE697D80-422D-4D03-95BB-41241FB653DB}" presName="parallelogram2" presStyleLbl="alignNode1" presStyleIdx="8" presStyleCnt="14"/>
      <dgm:spPr/>
    </dgm:pt>
    <dgm:pt modelId="{7FCA4DCC-B604-48C2-8F0B-DA29D6F75C99}" type="pres">
      <dgm:prSet presAssocID="{BE697D80-422D-4D03-95BB-41241FB653DB}" presName="parallelogram3" presStyleLbl="alignNode1" presStyleIdx="9" presStyleCnt="14"/>
      <dgm:spPr/>
    </dgm:pt>
    <dgm:pt modelId="{6CCDC4E7-A3DF-41DB-A4C2-9DE20054A0F9}" type="pres">
      <dgm:prSet presAssocID="{BE697D80-422D-4D03-95BB-41241FB653DB}" presName="parallelogram4" presStyleLbl="alignNode1" presStyleIdx="10" presStyleCnt="14"/>
      <dgm:spPr/>
    </dgm:pt>
    <dgm:pt modelId="{705DE40D-FBF3-4886-9D5B-8B1EC3FC1F2E}" type="pres">
      <dgm:prSet presAssocID="{BE697D80-422D-4D03-95BB-41241FB653DB}" presName="parallelogram5" presStyleLbl="alignNode1" presStyleIdx="11" presStyleCnt="14"/>
      <dgm:spPr/>
    </dgm:pt>
    <dgm:pt modelId="{C83CAED1-BDB1-419A-8462-1B81313F1A27}" type="pres">
      <dgm:prSet presAssocID="{BE697D80-422D-4D03-95BB-41241FB653DB}" presName="parallelogram6" presStyleLbl="alignNode1" presStyleIdx="12" presStyleCnt="14"/>
      <dgm:spPr/>
    </dgm:pt>
    <dgm:pt modelId="{124302F2-3C93-4E33-9352-BEDFC5006377}" type="pres">
      <dgm:prSet presAssocID="{BE697D80-422D-4D03-95BB-41241FB653DB}" presName="parallelogram7" presStyleLbl="alignNode1" presStyleIdx="13" presStyleCnt="14"/>
      <dgm:spPr/>
    </dgm:pt>
  </dgm:ptLst>
  <dgm:cxnLst>
    <dgm:cxn modelId="{4BF00138-AF25-42BD-A4D4-81E9B8A324F1}" type="presOf" srcId="{C9659458-D1A9-4483-B766-F412B2A78707}" destId="{D66BACA6-64A9-4D70-9A6B-5773B3165311}" srcOrd="0" destOrd="0" presId="urn:microsoft.com/office/officeart/2008/layout/VerticalAccentList"/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33F51FD6-D294-44E3-B3CA-638A719DE479}" type="presOf" srcId="{BE697D80-422D-4D03-95BB-41241FB653DB}" destId="{7C6AFB7A-3315-4D51-9308-FBA13C3087B1}" srcOrd="0" destOrd="0" presId="urn:microsoft.com/office/officeart/2008/layout/VerticalAccentList"/>
    <dgm:cxn modelId="{DD8F72D9-7E6E-41BA-8842-48BC7E2D6FC3}" type="presOf" srcId="{CB50A1FF-1F4D-42B3-B792-680D7E84F0B8}" destId="{C7687763-6526-4AD9-8E65-E182513F1A56}" srcOrd="0" destOrd="0" presId="urn:microsoft.com/office/officeart/2008/layout/VerticalAccentList"/>
    <dgm:cxn modelId="{1CAA0D5D-9E45-49C5-BFEC-71759BC4EA71}" type="presParOf" srcId="{C7687763-6526-4AD9-8E65-E182513F1A56}" destId="{01F87C7C-9905-49F9-A9F5-2D1A4C4884C0}" srcOrd="0" destOrd="0" presId="urn:microsoft.com/office/officeart/2008/layout/VerticalAccentList"/>
    <dgm:cxn modelId="{683DC25C-93CA-485E-BC02-1910BAB53AB3}" type="presParOf" srcId="{01F87C7C-9905-49F9-A9F5-2D1A4C4884C0}" destId="{D66BACA6-64A9-4D70-9A6B-5773B3165311}" srcOrd="0" destOrd="0" presId="urn:microsoft.com/office/officeart/2008/layout/VerticalAccentList"/>
    <dgm:cxn modelId="{4B25B18E-700C-4ED3-8ADC-5D26C2FCA9FD}" type="presParOf" srcId="{C7687763-6526-4AD9-8E65-E182513F1A56}" destId="{84980F3A-34AE-435A-89B0-0309678CB397}" srcOrd="1" destOrd="0" presId="urn:microsoft.com/office/officeart/2008/layout/VerticalAccentList"/>
    <dgm:cxn modelId="{F68988FC-0C96-4009-9EB3-0BB86E509C18}" type="presParOf" srcId="{84980F3A-34AE-435A-89B0-0309678CB397}" destId="{873A86BF-F97D-43CE-90E7-769E29ED6798}" srcOrd="0" destOrd="0" presId="urn:microsoft.com/office/officeart/2008/layout/VerticalAccentList"/>
    <dgm:cxn modelId="{200120A9-BFE2-44CE-9EC1-F8DEB7CF2B19}" type="presParOf" srcId="{84980F3A-34AE-435A-89B0-0309678CB397}" destId="{169B7F2C-7FAE-4A12-BF53-6234255B2525}" srcOrd="1" destOrd="0" presId="urn:microsoft.com/office/officeart/2008/layout/VerticalAccentList"/>
    <dgm:cxn modelId="{859EB861-8EF7-464A-B38F-2FED0B27938C}" type="presParOf" srcId="{84980F3A-34AE-435A-89B0-0309678CB397}" destId="{C12B1494-E78E-4B0F-B79F-2705DE46A4BD}" srcOrd="2" destOrd="0" presId="urn:microsoft.com/office/officeart/2008/layout/VerticalAccentList"/>
    <dgm:cxn modelId="{9BA6C01F-CADF-48DC-A3A0-ADB6F3B1CE71}" type="presParOf" srcId="{84980F3A-34AE-435A-89B0-0309678CB397}" destId="{47D346A6-689E-4DA9-B54F-54DC7C32A2B3}" srcOrd="3" destOrd="0" presId="urn:microsoft.com/office/officeart/2008/layout/VerticalAccentList"/>
    <dgm:cxn modelId="{075233A9-23B2-4FA1-AB3D-3505B55CA573}" type="presParOf" srcId="{84980F3A-34AE-435A-89B0-0309678CB397}" destId="{320EC88F-934F-4C0B-9DBE-E3C214B9DD63}" srcOrd="4" destOrd="0" presId="urn:microsoft.com/office/officeart/2008/layout/VerticalAccentList"/>
    <dgm:cxn modelId="{C6360E80-89BE-4799-B225-B67351298714}" type="presParOf" srcId="{84980F3A-34AE-435A-89B0-0309678CB397}" destId="{712EC64E-8876-4AF5-B8B6-6713AECE5F96}" srcOrd="5" destOrd="0" presId="urn:microsoft.com/office/officeart/2008/layout/VerticalAccentList"/>
    <dgm:cxn modelId="{C71F9B36-A3D3-45E1-BA3D-02DBB8CF796E}" type="presParOf" srcId="{84980F3A-34AE-435A-89B0-0309678CB397}" destId="{84E8653B-8EA6-43F3-947B-A52614FD70E8}" srcOrd="6" destOrd="0" presId="urn:microsoft.com/office/officeart/2008/layout/VerticalAccentList"/>
    <dgm:cxn modelId="{AE3CF075-D5A7-4787-BCE5-C670D2E0DCCE}" type="presParOf" srcId="{C7687763-6526-4AD9-8E65-E182513F1A56}" destId="{FE8F0C66-9E88-4700-87E0-4F77C25652CA}" srcOrd="2" destOrd="0" presId="urn:microsoft.com/office/officeart/2008/layout/VerticalAccentList"/>
    <dgm:cxn modelId="{3500E861-81E5-4B2C-8E75-7278BE23A1B8}" type="presParOf" srcId="{C7687763-6526-4AD9-8E65-E182513F1A56}" destId="{0C5CDB16-8B3B-4664-8B47-ABD347C18886}" srcOrd="3" destOrd="0" presId="urn:microsoft.com/office/officeart/2008/layout/VerticalAccentList"/>
    <dgm:cxn modelId="{82A3DF0D-B7EC-487E-A3C7-76FB8A08A50B}" type="presParOf" srcId="{0C5CDB16-8B3B-4664-8B47-ABD347C18886}" destId="{7C6AFB7A-3315-4D51-9308-FBA13C3087B1}" srcOrd="0" destOrd="0" presId="urn:microsoft.com/office/officeart/2008/layout/VerticalAccentList"/>
    <dgm:cxn modelId="{A6CD282B-8AC3-4CF7-BEF4-E0629B8A496A}" type="presParOf" srcId="{C7687763-6526-4AD9-8E65-E182513F1A56}" destId="{C7390348-EAA9-4D8B-89E2-47373C7B7323}" srcOrd="4" destOrd="0" presId="urn:microsoft.com/office/officeart/2008/layout/VerticalAccentList"/>
    <dgm:cxn modelId="{8E6CE866-BFFF-4ACE-AD71-F88554361E1B}" type="presParOf" srcId="{C7390348-EAA9-4D8B-89E2-47373C7B7323}" destId="{0B6CE00F-C57A-4766-A64F-5ACAD00186CA}" srcOrd="0" destOrd="0" presId="urn:microsoft.com/office/officeart/2008/layout/VerticalAccentList"/>
    <dgm:cxn modelId="{CCEAD211-BE59-460F-B55E-80FCE9AA06A7}" type="presParOf" srcId="{C7390348-EAA9-4D8B-89E2-47373C7B7323}" destId="{0584FCD4-807B-4918-9B06-F70B1550872C}" srcOrd="1" destOrd="0" presId="urn:microsoft.com/office/officeart/2008/layout/VerticalAccentList"/>
    <dgm:cxn modelId="{35866F38-9D89-488A-84F2-E69AFD00960A}" type="presParOf" srcId="{C7390348-EAA9-4D8B-89E2-47373C7B7323}" destId="{7FCA4DCC-B604-48C2-8F0B-DA29D6F75C99}" srcOrd="2" destOrd="0" presId="urn:microsoft.com/office/officeart/2008/layout/VerticalAccentList"/>
    <dgm:cxn modelId="{6E410AD7-04C0-40E4-A929-D8457FB54C3F}" type="presParOf" srcId="{C7390348-EAA9-4D8B-89E2-47373C7B7323}" destId="{6CCDC4E7-A3DF-41DB-A4C2-9DE20054A0F9}" srcOrd="3" destOrd="0" presId="urn:microsoft.com/office/officeart/2008/layout/VerticalAccentList"/>
    <dgm:cxn modelId="{59DD3A8C-E40C-4D88-8058-9847184004E9}" type="presParOf" srcId="{C7390348-EAA9-4D8B-89E2-47373C7B7323}" destId="{705DE40D-FBF3-4886-9D5B-8B1EC3FC1F2E}" srcOrd="4" destOrd="0" presId="urn:microsoft.com/office/officeart/2008/layout/VerticalAccentList"/>
    <dgm:cxn modelId="{5E6313D9-9F16-4ECC-A7C9-687CF6C95C81}" type="presParOf" srcId="{C7390348-EAA9-4D8B-89E2-47373C7B7323}" destId="{C83CAED1-BDB1-419A-8462-1B81313F1A27}" srcOrd="5" destOrd="0" presId="urn:microsoft.com/office/officeart/2008/layout/VerticalAccentList"/>
    <dgm:cxn modelId="{890ABAF8-89A8-4F35-BAA5-07F3CD4BB668}" type="presParOf" srcId="{C7390348-EAA9-4D8B-89E2-47373C7B7323}" destId="{124302F2-3C93-4E33-9352-BEDFC5006377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50A1FF-1F4D-42B3-B792-680D7E84F0B8}" type="doc">
      <dgm:prSet loTypeId="urn:microsoft.com/office/officeart/2008/layout/VerticalAccentLis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C9659458-D1A9-4483-B766-F412B2A78707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Route des Papetiers</a:t>
          </a:r>
        </a:p>
      </dgm:t>
    </dgm:pt>
    <dgm:pt modelId="{1C70781D-3A45-4C6D-9371-5012F193B862}" type="par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A54D2589-907B-4FD2-8F5F-2AFEEA99EE59}" type="sibTrans" cxnId="{37692980-6046-4E09-8B5A-4F8728971344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E697D80-422D-4D03-95BB-41241FB653DB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des Moulins</a:t>
          </a:r>
        </a:p>
      </dgm:t>
    </dgm:pt>
    <dgm:pt modelId="{DD0E31A2-27A4-4721-922D-1D82F9354EF6}" type="par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BBC454E0-1937-4721-9EB9-55630BFE09F4}" type="sibTrans" cxnId="{A50C343B-98C4-46F0-9566-C86A648D7111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53D507E0-9971-4582-8199-6B4F43F53522}">
      <dgm:prSet phldrT="[Texte]" custT="1"/>
      <dgm:spPr/>
      <dgm:t>
        <a:bodyPr/>
        <a:lstStyle/>
        <a:p>
          <a:r>
            <a:rPr lang="fr-FR" sz="2000" b="1" dirty="0">
              <a:latin typeface="Ink Free" panose="03080402000500000000" pitchFamily="66" charset="0"/>
            </a:rPr>
            <a:t>Chemin du Pré neuf</a:t>
          </a:r>
        </a:p>
      </dgm:t>
    </dgm:pt>
    <dgm:pt modelId="{2BA5B514-A0E2-4388-A2CB-8A4B8A19D968}" type="par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A4D2E18-F04C-4E35-915E-7D95C87133FB}" type="sibTrans" cxnId="{782B3F51-2BD8-4946-BEE3-8685AC465EF3}">
      <dgm:prSet/>
      <dgm:spPr/>
      <dgm:t>
        <a:bodyPr/>
        <a:lstStyle/>
        <a:p>
          <a:endParaRPr lang="fr-FR" sz="2000">
            <a:latin typeface="Ink Free" panose="03080402000500000000" pitchFamily="66" charset="0"/>
          </a:endParaRPr>
        </a:p>
      </dgm:t>
    </dgm:pt>
    <dgm:pt modelId="{E1389DE9-A4E6-4187-AAB6-73399A48654A}" type="pres">
      <dgm:prSet presAssocID="{CB50A1FF-1F4D-42B3-B792-680D7E84F0B8}" presName="Name0" presStyleCnt="0">
        <dgm:presLayoutVars>
          <dgm:chMax/>
          <dgm:chPref/>
          <dgm:dir/>
        </dgm:presLayoutVars>
      </dgm:prSet>
      <dgm:spPr/>
    </dgm:pt>
    <dgm:pt modelId="{8932847B-A877-4F5C-B0B4-C3B424576E9B}" type="pres">
      <dgm:prSet presAssocID="{C9659458-D1A9-4483-B766-F412B2A78707}" presName="parenttextcomposite" presStyleCnt="0"/>
      <dgm:spPr/>
    </dgm:pt>
    <dgm:pt modelId="{8E7F7BE1-8270-4071-A78D-7D715E347596}" type="pres">
      <dgm:prSet presAssocID="{C9659458-D1A9-4483-B766-F412B2A78707}" presName="parenttext" presStyleLbl="revTx" presStyleIdx="0" presStyleCnt="3" custLinFactNeighborY="12003">
        <dgm:presLayoutVars>
          <dgm:chMax/>
          <dgm:chPref val="2"/>
          <dgm:bulletEnabled val="1"/>
        </dgm:presLayoutVars>
      </dgm:prSet>
      <dgm:spPr/>
    </dgm:pt>
    <dgm:pt modelId="{A32803D8-D4AF-4036-B5C2-7BE5BA9E0C0C}" type="pres">
      <dgm:prSet presAssocID="{C9659458-D1A9-4483-B766-F412B2A78707}" presName="parallelogramComposite" presStyleCnt="0"/>
      <dgm:spPr/>
    </dgm:pt>
    <dgm:pt modelId="{08DD2AC5-E04B-42B0-992A-A5E07E4FB52C}" type="pres">
      <dgm:prSet presAssocID="{C9659458-D1A9-4483-B766-F412B2A78707}" presName="parallelogram1" presStyleLbl="alignNode1" presStyleIdx="0" presStyleCnt="21"/>
      <dgm:spPr/>
    </dgm:pt>
    <dgm:pt modelId="{3AB01AD1-AB7A-454C-ADCC-0A487D6CFC77}" type="pres">
      <dgm:prSet presAssocID="{C9659458-D1A9-4483-B766-F412B2A78707}" presName="parallelogram2" presStyleLbl="alignNode1" presStyleIdx="1" presStyleCnt="21"/>
      <dgm:spPr/>
    </dgm:pt>
    <dgm:pt modelId="{25DC5192-B5B1-4D5E-A15C-F572F6C231B6}" type="pres">
      <dgm:prSet presAssocID="{C9659458-D1A9-4483-B766-F412B2A78707}" presName="parallelogram3" presStyleLbl="alignNode1" presStyleIdx="2" presStyleCnt="21"/>
      <dgm:spPr/>
    </dgm:pt>
    <dgm:pt modelId="{2B078DAA-FA3A-4F8F-9E9D-3EB2D677EF8D}" type="pres">
      <dgm:prSet presAssocID="{C9659458-D1A9-4483-B766-F412B2A78707}" presName="parallelogram4" presStyleLbl="alignNode1" presStyleIdx="3" presStyleCnt="21"/>
      <dgm:spPr/>
    </dgm:pt>
    <dgm:pt modelId="{7B2C144E-9A3A-41D9-8B79-D5F9A7D4E8C7}" type="pres">
      <dgm:prSet presAssocID="{C9659458-D1A9-4483-B766-F412B2A78707}" presName="parallelogram5" presStyleLbl="alignNode1" presStyleIdx="4" presStyleCnt="21"/>
      <dgm:spPr/>
    </dgm:pt>
    <dgm:pt modelId="{34974234-22D3-4EE5-9EC1-5A1B4F68A5ED}" type="pres">
      <dgm:prSet presAssocID="{C9659458-D1A9-4483-B766-F412B2A78707}" presName="parallelogram6" presStyleLbl="alignNode1" presStyleIdx="5" presStyleCnt="21"/>
      <dgm:spPr/>
    </dgm:pt>
    <dgm:pt modelId="{B544A27F-5F35-44B8-A50F-EE97A729273E}" type="pres">
      <dgm:prSet presAssocID="{C9659458-D1A9-4483-B766-F412B2A78707}" presName="parallelogram7" presStyleLbl="alignNode1" presStyleIdx="6" presStyleCnt="21"/>
      <dgm:spPr/>
    </dgm:pt>
    <dgm:pt modelId="{312DB512-927E-42E8-B3EE-299F8321C1E0}" type="pres">
      <dgm:prSet presAssocID="{A54D2589-907B-4FD2-8F5F-2AFEEA99EE59}" presName="sibTrans" presStyleCnt="0"/>
      <dgm:spPr/>
    </dgm:pt>
    <dgm:pt modelId="{F34B317D-C45C-47A2-813C-A024F0D584DA}" type="pres">
      <dgm:prSet presAssocID="{BE697D80-422D-4D03-95BB-41241FB653DB}" presName="parenttextcomposite" presStyleCnt="0"/>
      <dgm:spPr/>
    </dgm:pt>
    <dgm:pt modelId="{DB045539-612C-4620-8C63-D3D7709EE7EB}" type="pres">
      <dgm:prSet presAssocID="{BE697D80-422D-4D03-95BB-41241FB653DB}" presName="parenttext" presStyleLbl="revTx" presStyleIdx="1" presStyleCnt="3" custLinFactNeighborX="400" custLinFactNeighborY="12222">
        <dgm:presLayoutVars>
          <dgm:chMax/>
          <dgm:chPref val="2"/>
          <dgm:bulletEnabled val="1"/>
        </dgm:presLayoutVars>
      </dgm:prSet>
      <dgm:spPr/>
    </dgm:pt>
    <dgm:pt modelId="{9D5A2760-1539-4902-A5AD-59B06C60FEFE}" type="pres">
      <dgm:prSet presAssocID="{BE697D80-422D-4D03-95BB-41241FB653DB}" presName="parallelogramComposite" presStyleCnt="0"/>
      <dgm:spPr/>
    </dgm:pt>
    <dgm:pt modelId="{8F23442E-0415-42C9-A0AC-71AAFD35CF71}" type="pres">
      <dgm:prSet presAssocID="{BE697D80-422D-4D03-95BB-41241FB653DB}" presName="parallelogram1" presStyleLbl="alignNode1" presStyleIdx="7" presStyleCnt="21"/>
      <dgm:spPr/>
    </dgm:pt>
    <dgm:pt modelId="{B01DFBC4-A42A-446E-9279-4D62C9DA025C}" type="pres">
      <dgm:prSet presAssocID="{BE697D80-422D-4D03-95BB-41241FB653DB}" presName="parallelogram2" presStyleLbl="alignNode1" presStyleIdx="8" presStyleCnt="21"/>
      <dgm:spPr/>
    </dgm:pt>
    <dgm:pt modelId="{6EE03841-F07A-43C4-AE43-B0D01F52C794}" type="pres">
      <dgm:prSet presAssocID="{BE697D80-422D-4D03-95BB-41241FB653DB}" presName="parallelogram3" presStyleLbl="alignNode1" presStyleIdx="9" presStyleCnt="21"/>
      <dgm:spPr/>
    </dgm:pt>
    <dgm:pt modelId="{A81300CC-6F9E-4BAF-BC83-8D8B29FE5D2B}" type="pres">
      <dgm:prSet presAssocID="{BE697D80-422D-4D03-95BB-41241FB653DB}" presName="parallelogram4" presStyleLbl="alignNode1" presStyleIdx="10" presStyleCnt="21"/>
      <dgm:spPr/>
    </dgm:pt>
    <dgm:pt modelId="{57DA608B-CDD1-4C15-95DB-05D752C4A97F}" type="pres">
      <dgm:prSet presAssocID="{BE697D80-422D-4D03-95BB-41241FB653DB}" presName="parallelogram5" presStyleLbl="alignNode1" presStyleIdx="11" presStyleCnt="21"/>
      <dgm:spPr/>
    </dgm:pt>
    <dgm:pt modelId="{26FCD8CF-05A8-43B0-A861-BF73017D4A46}" type="pres">
      <dgm:prSet presAssocID="{BE697D80-422D-4D03-95BB-41241FB653DB}" presName="parallelogram6" presStyleLbl="alignNode1" presStyleIdx="12" presStyleCnt="21"/>
      <dgm:spPr/>
    </dgm:pt>
    <dgm:pt modelId="{0DC26360-BF1C-4A33-90B8-EF65A878E83E}" type="pres">
      <dgm:prSet presAssocID="{BE697D80-422D-4D03-95BB-41241FB653DB}" presName="parallelogram7" presStyleLbl="alignNode1" presStyleIdx="13" presStyleCnt="21"/>
      <dgm:spPr/>
    </dgm:pt>
    <dgm:pt modelId="{4CC1EFF6-5D8D-41CF-94F2-B565397F7454}" type="pres">
      <dgm:prSet presAssocID="{BBC454E0-1937-4721-9EB9-55630BFE09F4}" presName="sibTrans" presStyleCnt="0"/>
      <dgm:spPr/>
    </dgm:pt>
    <dgm:pt modelId="{D2F6210C-B9AD-4048-95A6-8E0AE623DA68}" type="pres">
      <dgm:prSet presAssocID="{53D507E0-9971-4582-8199-6B4F43F53522}" presName="parenttextcomposite" presStyleCnt="0"/>
      <dgm:spPr/>
    </dgm:pt>
    <dgm:pt modelId="{0DED3E80-A61E-4E63-AF8F-805F65EEA86D}" type="pres">
      <dgm:prSet presAssocID="{53D507E0-9971-4582-8199-6B4F43F53522}" presName="parenttext" presStyleLbl="revTx" presStyleIdx="2" presStyleCnt="3" custLinFactNeighborY="12003">
        <dgm:presLayoutVars>
          <dgm:chMax/>
          <dgm:chPref val="2"/>
          <dgm:bulletEnabled val="1"/>
        </dgm:presLayoutVars>
      </dgm:prSet>
      <dgm:spPr/>
    </dgm:pt>
    <dgm:pt modelId="{8CDECCA7-41C5-4404-B1D4-5249D451514C}" type="pres">
      <dgm:prSet presAssocID="{53D507E0-9971-4582-8199-6B4F43F53522}" presName="parallelogramComposite" presStyleCnt="0"/>
      <dgm:spPr/>
    </dgm:pt>
    <dgm:pt modelId="{15CEABB2-E8D0-47F4-8E35-5F34F5AB0391}" type="pres">
      <dgm:prSet presAssocID="{53D507E0-9971-4582-8199-6B4F43F53522}" presName="parallelogram1" presStyleLbl="alignNode1" presStyleIdx="14" presStyleCnt="21"/>
      <dgm:spPr/>
    </dgm:pt>
    <dgm:pt modelId="{32D6DC17-49DC-47D9-8F1B-05C66D0391C3}" type="pres">
      <dgm:prSet presAssocID="{53D507E0-9971-4582-8199-6B4F43F53522}" presName="parallelogram2" presStyleLbl="alignNode1" presStyleIdx="15" presStyleCnt="21"/>
      <dgm:spPr/>
    </dgm:pt>
    <dgm:pt modelId="{3A329363-1AEA-45E3-9CAE-139E74E31CFA}" type="pres">
      <dgm:prSet presAssocID="{53D507E0-9971-4582-8199-6B4F43F53522}" presName="parallelogram3" presStyleLbl="alignNode1" presStyleIdx="16" presStyleCnt="21"/>
      <dgm:spPr/>
    </dgm:pt>
    <dgm:pt modelId="{7213AD63-FF17-43D6-B08E-AFF98BD57EB7}" type="pres">
      <dgm:prSet presAssocID="{53D507E0-9971-4582-8199-6B4F43F53522}" presName="parallelogram4" presStyleLbl="alignNode1" presStyleIdx="17" presStyleCnt="21"/>
      <dgm:spPr/>
    </dgm:pt>
    <dgm:pt modelId="{4697BBCC-1EA7-4A9D-B380-9FDC8EC6C52A}" type="pres">
      <dgm:prSet presAssocID="{53D507E0-9971-4582-8199-6B4F43F53522}" presName="parallelogram5" presStyleLbl="alignNode1" presStyleIdx="18" presStyleCnt="21"/>
      <dgm:spPr/>
    </dgm:pt>
    <dgm:pt modelId="{2871B5CC-F1E0-4AEE-8D29-66B28AA9ECCC}" type="pres">
      <dgm:prSet presAssocID="{53D507E0-9971-4582-8199-6B4F43F53522}" presName="parallelogram6" presStyleLbl="alignNode1" presStyleIdx="19" presStyleCnt="21"/>
      <dgm:spPr/>
    </dgm:pt>
    <dgm:pt modelId="{708B9CAF-59A8-47CB-A831-1276DA9F1DC2}" type="pres">
      <dgm:prSet presAssocID="{53D507E0-9971-4582-8199-6B4F43F53522}" presName="parallelogram7" presStyleLbl="alignNode1" presStyleIdx="20" presStyleCnt="21"/>
      <dgm:spPr/>
    </dgm:pt>
  </dgm:ptLst>
  <dgm:cxnLst>
    <dgm:cxn modelId="{A50C343B-98C4-46F0-9566-C86A648D7111}" srcId="{CB50A1FF-1F4D-42B3-B792-680D7E84F0B8}" destId="{BE697D80-422D-4D03-95BB-41241FB653DB}" srcOrd="1" destOrd="0" parTransId="{DD0E31A2-27A4-4721-922D-1D82F9354EF6}" sibTransId="{BBC454E0-1937-4721-9EB9-55630BFE09F4}"/>
    <dgm:cxn modelId="{8AA82C6D-AA6B-4221-AD8A-0D0280EA69E0}" type="presOf" srcId="{53D507E0-9971-4582-8199-6B4F43F53522}" destId="{0DED3E80-A61E-4E63-AF8F-805F65EEA86D}" srcOrd="0" destOrd="0" presId="urn:microsoft.com/office/officeart/2008/layout/VerticalAccentList"/>
    <dgm:cxn modelId="{782B3F51-2BD8-4946-BEE3-8685AC465EF3}" srcId="{CB50A1FF-1F4D-42B3-B792-680D7E84F0B8}" destId="{53D507E0-9971-4582-8199-6B4F43F53522}" srcOrd="2" destOrd="0" parTransId="{2BA5B514-A0E2-4388-A2CB-8A4B8A19D968}" sibTransId="{EA4D2E18-F04C-4E35-915E-7D95C87133FB}"/>
    <dgm:cxn modelId="{37692980-6046-4E09-8B5A-4F8728971344}" srcId="{CB50A1FF-1F4D-42B3-B792-680D7E84F0B8}" destId="{C9659458-D1A9-4483-B766-F412B2A78707}" srcOrd="0" destOrd="0" parTransId="{1C70781D-3A45-4C6D-9371-5012F193B862}" sibTransId="{A54D2589-907B-4FD2-8F5F-2AFEEA99EE59}"/>
    <dgm:cxn modelId="{FBC86783-9914-46E3-B1F6-26B70F91A6AE}" type="presOf" srcId="{C9659458-D1A9-4483-B766-F412B2A78707}" destId="{8E7F7BE1-8270-4071-A78D-7D715E347596}" srcOrd="0" destOrd="0" presId="urn:microsoft.com/office/officeart/2008/layout/VerticalAccentList"/>
    <dgm:cxn modelId="{CBA7A2E7-D3F4-49F6-BBB3-CE54D8748CA8}" type="presOf" srcId="{BE697D80-422D-4D03-95BB-41241FB653DB}" destId="{DB045539-612C-4620-8C63-D3D7709EE7EB}" srcOrd="0" destOrd="0" presId="urn:microsoft.com/office/officeart/2008/layout/VerticalAccentList"/>
    <dgm:cxn modelId="{3A33CAFF-F8B8-4D3F-82B6-F11F89B1A00E}" type="presOf" srcId="{CB50A1FF-1F4D-42B3-B792-680D7E84F0B8}" destId="{E1389DE9-A4E6-4187-AAB6-73399A48654A}" srcOrd="0" destOrd="0" presId="urn:microsoft.com/office/officeart/2008/layout/VerticalAccentList"/>
    <dgm:cxn modelId="{295936E0-D671-4AC1-BBA7-84C257F7C11B}" type="presParOf" srcId="{E1389DE9-A4E6-4187-AAB6-73399A48654A}" destId="{8932847B-A877-4F5C-B0B4-C3B424576E9B}" srcOrd="0" destOrd="0" presId="urn:microsoft.com/office/officeart/2008/layout/VerticalAccentList"/>
    <dgm:cxn modelId="{0EE1097F-49D5-4FC4-96CA-84253ACA6E9A}" type="presParOf" srcId="{8932847B-A877-4F5C-B0B4-C3B424576E9B}" destId="{8E7F7BE1-8270-4071-A78D-7D715E347596}" srcOrd="0" destOrd="0" presId="urn:microsoft.com/office/officeart/2008/layout/VerticalAccentList"/>
    <dgm:cxn modelId="{87557E5C-DE3A-46AC-A12A-82CFF35C37CD}" type="presParOf" srcId="{E1389DE9-A4E6-4187-AAB6-73399A48654A}" destId="{A32803D8-D4AF-4036-B5C2-7BE5BA9E0C0C}" srcOrd="1" destOrd="0" presId="urn:microsoft.com/office/officeart/2008/layout/VerticalAccentList"/>
    <dgm:cxn modelId="{1714425C-2F02-40F3-9D7B-D89E172A1707}" type="presParOf" srcId="{A32803D8-D4AF-4036-B5C2-7BE5BA9E0C0C}" destId="{08DD2AC5-E04B-42B0-992A-A5E07E4FB52C}" srcOrd="0" destOrd="0" presId="urn:microsoft.com/office/officeart/2008/layout/VerticalAccentList"/>
    <dgm:cxn modelId="{2BEE8AE8-6634-433B-B177-4220536959AE}" type="presParOf" srcId="{A32803D8-D4AF-4036-B5C2-7BE5BA9E0C0C}" destId="{3AB01AD1-AB7A-454C-ADCC-0A487D6CFC77}" srcOrd="1" destOrd="0" presId="urn:microsoft.com/office/officeart/2008/layout/VerticalAccentList"/>
    <dgm:cxn modelId="{6C1B6E96-FBF4-4B6C-8902-2845614EAF5C}" type="presParOf" srcId="{A32803D8-D4AF-4036-B5C2-7BE5BA9E0C0C}" destId="{25DC5192-B5B1-4D5E-A15C-F572F6C231B6}" srcOrd="2" destOrd="0" presId="urn:microsoft.com/office/officeart/2008/layout/VerticalAccentList"/>
    <dgm:cxn modelId="{B46FB264-BCBD-40B2-87B5-B6243A7A5BAA}" type="presParOf" srcId="{A32803D8-D4AF-4036-B5C2-7BE5BA9E0C0C}" destId="{2B078DAA-FA3A-4F8F-9E9D-3EB2D677EF8D}" srcOrd="3" destOrd="0" presId="urn:microsoft.com/office/officeart/2008/layout/VerticalAccentList"/>
    <dgm:cxn modelId="{729791D7-A35D-4071-A8F5-727496311A9E}" type="presParOf" srcId="{A32803D8-D4AF-4036-B5C2-7BE5BA9E0C0C}" destId="{7B2C144E-9A3A-41D9-8B79-D5F9A7D4E8C7}" srcOrd="4" destOrd="0" presId="urn:microsoft.com/office/officeart/2008/layout/VerticalAccentList"/>
    <dgm:cxn modelId="{2BF3846E-F7FC-49C2-83FB-EDC51F096897}" type="presParOf" srcId="{A32803D8-D4AF-4036-B5C2-7BE5BA9E0C0C}" destId="{34974234-22D3-4EE5-9EC1-5A1B4F68A5ED}" srcOrd="5" destOrd="0" presId="urn:microsoft.com/office/officeart/2008/layout/VerticalAccentList"/>
    <dgm:cxn modelId="{FEB9E72A-2DBA-4B7E-A246-5B38461E6615}" type="presParOf" srcId="{A32803D8-D4AF-4036-B5C2-7BE5BA9E0C0C}" destId="{B544A27F-5F35-44B8-A50F-EE97A729273E}" srcOrd="6" destOrd="0" presId="urn:microsoft.com/office/officeart/2008/layout/VerticalAccentList"/>
    <dgm:cxn modelId="{1E38D400-F7E8-470A-912F-AD5D5F4B2E48}" type="presParOf" srcId="{E1389DE9-A4E6-4187-AAB6-73399A48654A}" destId="{312DB512-927E-42E8-B3EE-299F8321C1E0}" srcOrd="2" destOrd="0" presId="urn:microsoft.com/office/officeart/2008/layout/VerticalAccentList"/>
    <dgm:cxn modelId="{144419CF-A9E9-40B4-A620-CF1CAD78FDF0}" type="presParOf" srcId="{E1389DE9-A4E6-4187-AAB6-73399A48654A}" destId="{F34B317D-C45C-47A2-813C-A024F0D584DA}" srcOrd="3" destOrd="0" presId="urn:microsoft.com/office/officeart/2008/layout/VerticalAccentList"/>
    <dgm:cxn modelId="{4BC35E3E-FBC8-4F26-93CF-0E6A0D3B44DD}" type="presParOf" srcId="{F34B317D-C45C-47A2-813C-A024F0D584DA}" destId="{DB045539-612C-4620-8C63-D3D7709EE7EB}" srcOrd="0" destOrd="0" presId="urn:microsoft.com/office/officeart/2008/layout/VerticalAccentList"/>
    <dgm:cxn modelId="{20BADF91-3B52-42C6-8E45-A3E46D1342E0}" type="presParOf" srcId="{E1389DE9-A4E6-4187-AAB6-73399A48654A}" destId="{9D5A2760-1539-4902-A5AD-59B06C60FEFE}" srcOrd="4" destOrd="0" presId="urn:microsoft.com/office/officeart/2008/layout/VerticalAccentList"/>
    <dgm:cxn modelId="{2EB6C0FC-0273-466C-B818-1B33FBC7FD9A}" type="presParOf" srcId="{9D5A2760-1539-4902-A5AD-59B06C60FEFE}" destId="{8F23442E-0415-42C9-A0AC-71AAFD35CF71}" srcOrd="0" destOrd="0" presId="urn:microsoft.com/office/officeart/2008/layout/VerticalAccentList"/>
    <dgm:cxn modelId="{475473D7-0569-4CF9-8076-C4542865475B}" type="presParOf" srcId="{9D5A2760-1539-4902-A5AD-59B06C60FEFE}" destId="{B01DFBC4-A42A-446E-9279-4D62C9DA025C}" srcOrd="1" destOrd="0" presId="urn:microsoft.com/office/officeart/2008/layout/VerticalAccentList"/>
    <dgm:cxn modelId="{C233EE90-B76C-4D45-992F-C1C7BC4A07A7}" type="presParOf" srcId="{9D5A2760-1539-4902-A5AD-59B06C60FEFE}" destId="{6EE03841-F07A-43C4-AE43-B0D01F52C794}" srcOrd="2" destOrd="0" presId="urn:microsoft.com/office/officeart/2008/layout/VerticalAccentList"/>
    <dgm:cxn modelId="{05DCB269-588A-4E07-882B-C8751238B88A}" type="presParOf" srcId="{9D5A2760-1539-4902-A5AD-59B06C60FEFE}" destId="{A81300CC-6F9E-4BAF-BC83-8D8B29FE5D2B}" srcOrd="3" destOrd="0" presId="urn:microsoft.com/office/officeart/2008/layout/VerticalAccentList"/>
    <dgm:cxn modelId="{DBAB8F53-1CA7-43FB-B1D6-56A7D0E6D4B7}" type="presParOf" srcId="{9D5A2760-1539-4902-A5AD-59B06C60FEFE}" destId="{57DA608B-CDD1-4C15-95DB-05D752C4A97F}" srcOrd="4" destOrd="0" presId="urn:microsoft.com/office/officeart/2008/layout/VerticalAccentList"/>
    <dgm:cxn modelId="{8A3F6BF6-FDA0-412E-99DD-2C561DC3E5CA}" type="presParOf" srcId="{9D5A2760-1539-4902-A5AD-59B06C60FEFE}" destId="{26FCD8CF-05A8-43B0-A861-BF73017D4A46}" srcOrd="5" destOrd="0" presId="urn:microsoft.com/office/officeart/2008/layout/VerticalAccentList"/>
    <dgm:cxn modelId="{A1C511B5-8AA6-4A85-9EC2-C6B93F018858}" type="presParOf" srcId="{9D5A2760-1539-4902-A5AD-59B06C60FEFE}" destId="{0DC26360-BF1C-4A33-90B8-EF65A878E83E}" srcOrd="6" destOrd="0" presId="urn:microsoft.com/office/officeart/2008/layout/VerticalAccentList"/>
    <dgm:cxn modelId="{4CB03B7D-E15F-4AEB-885C-1023F39B9868}" type="presParOf" srcId="{E1389DE9-A4E6-4187-AAB6-73399A48654A}" destId="{4CC1EFF6-5D8D-41CF-94F2-B565397F7454}" srcOrd="5" destOrd="0" presId="urn:microsoft.com/office/officeart/2008/layout/VerticalAccentList"/>
    <dgm:cxn modelId="{820FB30D-B0AC-497D-B10A-C4FBAD76CCDA}" type="presParOf" srcId="{E1389DE9-A4E6-4187-AAB6-73399A48654A}" destId="{D2F6210C-B9AD-4048-95A6-8E0AE623DA68}" srcOrd="6" destOrd="0" presId="urn:microsoft.com/office/officeart/2008/layout/VerticalAccentList"/>
    <dgm:cxn modelId="{0558E1AF-1CD4-419E-88E0-7C07D46AB780}" type="presParOf" srcId="{D2F6210C-B9AD-4048-95A6-8E0AE623DA68}" destId="{0DED3E80-A61E-4E63-AF8F-805F65EEA86D}" srcOrd="0" destOrd="0" presId="urn:microsoft.com/office/officeart/2008/layout/VerticalAccentList"/>
    <dgm:cxn modelId="{B0459896-1AAF-4F38-BD37-EA314871580A}" type="presParOf" srcId="{E1389DE9-A4E6-4187-AAB6-73399A48654A}" destId="{8CDECCA7-41C5-4404-B1D4-5249D451514C}" srcOrd="7" destOrd="0" presId="urn:microsoft.com/office/officeart/2008/layout/VerticalAccentList"/>
    <dgm:cxn modelId="{57552993-26FE-453A-84FB-B0DDB5CBA92B}" type="presParOf" srcId="{8CDECCA7-41C5-4404-B1D4-5249D451514C}" destId="{15CEABB2-E8D0-47F4-8E35-5F34F5AB0391}" srcOrd="0" destOrd="0" presId="urn:microsoft.com/office/officeart/2008/layout/VerticalAccentList"/>
    <dgm:cxn modelId="{079A23C4-4CC9-4EEC-9A74-2EA6906CBD5A}" type="presParOf" srcId="{8CDECCA7-41C5-4404-B1D4-5249D451514C}" destId="{32D6DC17-49DC-47D9-8F1B-05C66D0391C3}" srcOrd="1" destOrd="0" presId="urn:microsoft.com/office/officeart/2008/layout/VerticalAccentList"/>
    <dgm:cxn modelId="{B193983C-F878-4EC1-ACA2-B71E14CA7C0D}" type="presParOf" srcId="{8CDECCA7-41C5-4404-B1D4-5249D451514C}" destId="{3A329363-1AEA-45E3-9CAE-139E74E31CFA}" srcOrd="2" destOrd="0" presId="urn:microsoft.com/office/officeart/2008/layout/VerticalAccentList"/>
    <dgm:cxn modelId="{B7E40FBE-49FB-43AD-B509-D0DDCD73DE68}" type="presParOf" srcId="{8CDECCA7-41C5-4404-B1D4-5249D451514C}" destId="{7213AD63-FF17-43D6-B08E-AFF98BD57EB7}" srcOrd="3" destOrd="0" presId="urn:microsoft.com/office/officeart/2008/layout/VerticalAccentList"/>
    <dgm:cxn modelId="{A393171A-4A43-4CB6-97CF-525928C14876}" type="presParOf" srcId="{8CDECCA7-41C5-4404-B1D4-5249D451514C}" destId="{4697BBCC-1EA7-4A9D-B380-9FDC8EC6C52A}" srcOrd="4" destOrd="0" presId="urn:microsoft.com/office/officeart/2008/layout/VerticalAccentList"/>
    <dgm:cxn modelId="{5DAD6B5D-C7FC-4722-AD6D-EBC9E748A1A2}" type="presParOf" srcId="{8CDECCA7-41C5-4404-B1D4-5249D451514C}" destId="{2871B5CC-F1E0-4AEE-8D29-66B28AA9ECCC}" srcOrd="5" destOrd="0" presId="urn:microsoft.com/office/officeart/2008/layout/VerticalAccentList"/>
    <dgm:cxn modelId="{08A18BA7-A35A-47D1-A4D3-80004264F2B1}" type="presParOf" srcId="{8CDECCA7-41C5-4404-B1D4-5249D451514C}" destId="{708B9CAF-59A8-47CB-A831-1276DA9F1DC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E4FCC-5CE7-4399-8C85-6139238F1A3C}">
      <dsp:nvSpPr>
        <dsp:cNvPr id="0" name=""/>
        <dsp:cNvSpPr/>
      </dsp:nvSpPr>
      <dsp:spPr>
        <a:xfrm rot="5400000">
          <a:off x="-92150" y="92405"/>
          <a:ext cx="614334" cy="430034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latin typeface="Ink Free" panose="03080402000500000000" pitchFamily="66" charset="0"/>
            </a:rPr>
            <a:t>Ph1</a:t>
          </a:r>
        </a:p>
      </dsp:txBody>
      <dsp:txXfrm rot="-5400000">
        <a:off x="0" y="215272"/>
        <a:ext cx="430034" cy="184300"/>
      </dsp:txXfrm>
    </dsp:sp>
    <dsp:sp modelId="{4FBD1E87-51CE-4ABC-BF58-B69174CC1BDC}">
      <dsp:nvSpPr>
        <dsp:cNvPr id="0" name=""/>
        <dsp:cNvSpPr/>
      </dsp:nvSpPr>
      <dsp:spPr>
        <a:xfrm rot="5400000">
          <a:off x="4473058" y="-4042769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Déterminer le début et la fin de chaque voie</a:t>
          </a:r>
        </a:p>
      </dsp:txBody>
      <dsp:txXfrm rot="-5400000">
        <a:off x="430035" y="19747"/>
        <a:ext cx="8465872" cy="360331"/>
      </dsp:txXfrm>
    </dsp:sp>
    <dsp:sp modelId="{16EA35ED-B284-4C13-BF7A-30DD933BA1E3}">
      <dsp:nvSpPr>
        <dsp:cNvPr id="0" name=""/>
        <dsp:cNvSpPr/>
      </dsp:nvSpPr>
      <dsp:spPr>
        <a:xfrm rot="5400000">
          <a:off x="-92150" y="619639"/>
          <a:ext cx="614334" cy="430034"/>
        </a:xfrm>
        <a:prstGeom prst="chevron">
          <a:avLst/>
        </a:prstGeom>
        <a:solidFill>
          <a:schemeClr val="accent1">
            <a:shade val="50000"/>
            <a:hueOff val="99179"/>
            <a:satOff val="-7686"/>
            <a:lumOff val="13325"/>
            <a:alphaOff val="0"/>
          </a:schemeClr>
        </a:solidFill>
        <a:ln w="15875" cap="rnd" cmpd="sng" algn="ctr">
          <a:solidFill>
            <a:schemeClr val="accent1">
              <a:shade val="50000"/>
              <a:hueOff val="99179"/>
              <a:satOff val="-7686"/>
              <a:lumOff val="133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latin typeface="Ink Free" panose="03080402000500000000" pitchFamily="66" charset="0"/>
          </a:endParaRPr>
        </a:p>
      </dsp:txBody>
      <dsp:txXfrm rot="-5400000">
        <a:off x="0" y="742506"/>
        <a:ext cx="430034" cy="184300"/>
      </dsp:txXfrm>
    </dsp:sp>
    <dsp:sp modelId="{0A47994B-1E9F-4F8A-A73F-B0B37BA93EF3}">
      <dsp:nvSpPr>
        <dsp:cNvPr id="0" name=""/>
        <dsp:cNvSpPr/>
      </dsp:nvSpPr>
      <dsp:spPr>
        <a:xfrm rot="5400000">
          <a:off x="4473058" y="-3515535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99179"/>
              <a:satOff val="-7686"/>
              <a:lumOff val="133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Déterminer le type de voie</a:t>
          </a:r>
        </a:p>
      </dsp:txBody>
      <dsp:txXfrm rot="-5400000">
        <a:off x="430035" y="546981"/>
        <a:ext cx="8465872" cy="360331"/>
      </dsp:txXfrm>
    </dsp:sp>
    <dsp:sp modelId="{66705B93-35BC-4EF4-8941-5D3002CCBFD5}">
      <dsp:nvSpPr>
        <dsp:cNvPr id="0" name=""/>
        <dsp:cNvSpPr/>
      </dsp:nvSpPr>
      <dsp:spPr>
        <a:xfrm rot="5400000">
          <a:off x="-92150" y="1146873"/>
          <a:ext cx="614334" cy="430034"/>
        </a:xfrm>
        <a:prstGeom prst="chevron">
          <a:avLst/>
        </a:prstGeom>
        <a:solidFill>
          <a:schemeClr val="accent1">
            <a:shade val="50000"/>
            <a:hueOff val="198358"/>
            <a:satOff val="-15372"/>
            <a:lumOff val="26650"/>
            <a:alphaOff val="0"/>
          </a:schemeClr>
        </a:solidFill>
        <a:ln w="15875" cap="rnd" cmpd="sng" algn="ctr">
          <a:solidFill>
            <a:schemeClr val="accent1">
              <a:shade val="50000"/>
              <a:hueOff val="198358"/>
              <a:satOff val="-15372"/>
              <a:lumOff val="26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latin typeface="Ink Free" panose="03080402000500000000" pitchFamily="66" charset="0"/>
          </a:endParaRPr>
        </a:p>
      </dsp:txBody>
      <dsp:txXfrm rot="-5400000">
        <a:off x="0" y="1269740"/>
        <a:ext cx="430034" cy="184300"/>
      </dsp:txXfrm>
    </dsp:sp>
    <dsp:sp modelId="{11D3E6D8-7BAB-4832-941C-2033A4B4E2C9}">
      <dsp:nvSpPr>
        <dsp:cNvPr id="0" name=""/>
        <dsp:cNvSpPr/>
      </dsp:nvSpPr>
      <dsp:spPr>
        <a:xfrm rot="5400000">
          <a:off x="4473058" y="-2988300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198358"/>
              <a:satOff val="-15372"/>
              <a:lumOff val="26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Déterminer le nombre d’entrée sur chaque voie</a:t>
          </a:r>
        </a:p>
      </dsp:txBody>
      <dsp:txXfrm rot="-5400000">
        <a:off x="430035" y="1074216"/>
        <a:ext cx="8465872" cy="360331"/>
      </dsp:txXfrm>
    </dsp:sp>
    <dsp:sp modelId="{63978227-9D19-4D13-B080-934367F9D36A}">
      <dsp:nvSpPr>
        <dsp:cNvPr id="0" name=""/>
        <dsp:cNvSpPr/>
      </dsp:nvSpPr>
      <dsp:spPr>
        <a:xfrm rot="5400000">
          <a:off x="-92150" y="1674107"/>
          <a:ext cx="614334" cy="430034"/>
        </a:xfrm>
        <a:prstGeom prst="chevron">
          <a:avLst/>
        </a:prstGeom>
        <a:solidFill>
          <a:schemeClr val="accent1">
            <a:shade val="50000"/>
            <a:hueOff val="297536"/>
            <a:satOff val="-23058"/>
            <a:lumOff val="39975"/>
            <a:alphaOff val="0"/>
          </a:schemeClr>
        </a:solidFill>
        <a:ln w="15875" cap="rnd" cmpd="sng" algn="ctr">
          <a:solidFill>
            <a:schemeClr val="accent1">
              <a:shade val="50000"/>
              <a:hueOff val="297536"/>
              <a:satOff val="-23058"/>
              <a:lumOff val="399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latin typeface="Ink Free" panose="03080402000500000000" pitchFamily="66" charset="0"/>
          </a:endParaRPr>
        </a:p>
      </dsp:txBody>
      <dsp:txXfrm rot="-5400000">
        <a:off x="0" y="1796974"/>
        <a:ext cx="430034" cy="184300"/>
      </dsp:txXfrm>
    </dsp:sp>
    <dsp:sp modelId="{948ECF49-B827-44C0-8B56-C1C00535E8AD}">
      <dsp:nvSpPr>
        <dsp:cNvPr id="0" name=""/>
        <dsp:cNvSpPr/>
      </dsp:nvSpPr>
      <dsp:spPr>
        <a:xfrm rot="5400000">
          <a:off x="4473058" y="-2461066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97536"/>
              <a:satOff val="-23058"/>
              <a:lumOff val="399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Choisir le système de numérotation (métrique, en série)</a:t>
          </a:r>
        </a:p>
      </dsp:txBody>
      <dsp:txXfrm rot="-5400000">
        <a:off x="430035" y="1601450"/>
        <a:ext cx="8465872" cy="360331"/>
      </dsp:txXfrm>
    </dsp:sp>
    <dsp:sp modelId="{540CB3C3-BE28-4325-B256-BCA1485D244A}">
      <dsp:nvSpPr>
        <dsp:cNvPr id="0" name=""/>
        <dsp:cNvSpPr/>
      </dsp:nvSpPr>
      <dsp:spPr>
        <a:xfrm rot="5400000">
          <a:off x="-92150" y="2201342"/>
          <a:ext cx="614334" cy="430034"/>
        </a:xfrm>
        <a:prstGeom prst="chevron">
          <a:avLst/>
        </a:prstGeom>
        <a:solidFill>
          <a:schemeClr val="accent1">
            <a:shade val="50000"/>
            <a:hueOff val="297536"/>
            <a:satOff val="-23058"/>
            <a:lumOff val="39975"/>
            <a:alphaOff val="0"/>
          </a:schemeClr>
        </a:solidFill>
        <a:ln w="15875" cap="rnd" cmpd="sng" algn="ctr">
          <a:solidFill>
            <a:schemeClr val="accent1">
              <a:shade val="50000"/>
              <a:hueOff val="297536"/>
              <a:satOff val="-23058"/>
              <a:lumOff val="399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latin typeface="Ink Free" panose="03080402000500000000" pitchFamily="66" charset="0"/>
            </a:rPr>
            <a:t>Ph2</a:t>
          </a:r>
        </a:p>
      </dsp:txBody>
      <dsp:txXfrm rot="-5400000">
        <a:off x="0" y="2324209"/>
        <a:ext cx="430034" cy="184300"/>
      </dsp:txXfrm>
    </dsp:sp>
    <dsp:sp modelId="{00647FCF-F4B6-4D61-9527-50C74B2E6446}">
      <dsp:nvSpPr>
        <dsp:cNvPr id="0" name=""/>
        <dsp:cNvSpPr/>
      </dsp:nvSpPr>
      <dsp:spPr>
        <a:xfrm rot="5400000">
          <a:off x="4473058" y="-1933832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97536"/>
              <a:satOff val="-23058"/>
              <a:lumOff val="399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Choisir le noms des voies et délibérer</a:t>
          </a:r>
        </a:p>
      </dsp:txBody>
      <dsp:txXfrm rot="-5400000">
        <a:off x="430035" y="2128684"/>
        <a:ext cx="8465872" cy="360331"/>
      </dsp:txXfrm>
    </dsp:sp>
    <dsp:sp modelId="{81D8E77A-513C-4E48-B0A3-DE83CE7B79CE}">
      <dsp:nvSpPr>
        <dsp:cNvPr id="0" name=""/>
        <dsp:cNvSpPr/>
      </dsp:nvSpPr>
      <dsp:spPr>
        <a:xfrm rot="5400000">
          <a:off x="-92150" y="2728576"/>
          <a:ext cx="614334" cy="430034"/>
        </a:xfrm>
        <a:prstGeom prst="chevron">
          <a:avLst/>
        </a:prstGeom>
        <a:solidFill>
          <a:schemeClr val="accent1">
            <a:shade val="50000"/>
            <a:hueOff val="198358"/>
            <a:satOff val="-15372"/>
            <a:lumOff val="26650"/>
            <a:alphaOff val="0"/>
          </a:schemeClr>
        </a:solidFill>
        <a:ln w="15875" cap="rnd" cmpd="sng" algn="ctr">
          <a:solidFill>
            <a:schemeClr val="accent1">
              <a:shade val="50000"/>
              <a:hueOff val="198358"/>
              <a:satOff val="-15372"/>
              <a:lumOff val="26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latin typeface="Ink Free" panose="03080402000500000000" pitchFamily="66" charset="0"/>
            </a:rPr>
            <a:t>Ph3</a:t>
          </a:r>
        </a:p>
      </dsp:txBody>
      <dsp:txXfrm rot="-5400000">
        <a:off x="0" y="2851443"/>
        <a:ext cx="430034" cy="184300"/>
      </dsp:txXfrm>
    </dsp:sp>
    <dsp:sp modelId="{23E762B9-5BD8-4A40-9FD6-D082DE5D3A1B}">
      <dsp:nvSpPr>
        <dsp:cNvPr id="0" name=""/>
        <dsp:cNvSpPr/>
      </dsp:nvSpPr>
      <dsp:spPr>
        <a:xfrm rot="5400000">
          <a:off x="4473058" y="-1406597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198358"/>
              <a:satOff val="-15372"/>
              <a:lumOff val="26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Information les citoyens et les différents organismes</a:t>
          </a:r>
        </a:p>
      </dsp:txBody>
      <dsp:txXfrm rot="-5400000">
        <a:off x="430035" y="2655919"/>
        <a:ext cx="8465872" cy="360331"/>
      </dsp:txXfrm>
    </dsp:sp>
    <dsp:sp modelId="{3390C134-DC11-4159-855A-874E7F1FDACD}">
      <dsp:nvSpPr>
        <dsp:cNvPr id="0" name=""/>
        <dsp:cNvSpPr/>
      </dsp:nvSpPr>
      <dsp:spPr>
        <a:xfrm rot="5400000">
          <a:off x="-92150" y="3255810"/>
          <a:ext cx="614334" cy="430034"/>
        </a:xfrm>
        <a:prstGeom prst="chevron">
          <a:avLst/>
        </a:prstGeom>
        <a:solidFill>
          <a:schemeClr val="accent1">
            <a:shade val="50000"/>
            <a:hueOff val="99179"/>
            <a:satOff val="-7686"/>
            <a:lumOff val="13325"/>
            <a:alphaOff val="0"/>
          </a:schemeClr>
        </a:solidFill>
        <a:ln w="15875" cap="rnd" cmpd="sng" algn="ctr">
          <a:solidFill>
            <a:schemeClr val="accent1">
              <a:shade val="50000"/>
              <a:hueOff val="99179"/>
              <a:satOff val="-7686"/>
              <a:lumOff val="133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latin typeface="Ink Free" panose="03080402000500000000" pitchFamily="66" charset="0"/>
            </a:rPr>
            <a:t>Ph4</a:t>
          </a:r>
        </a:p>
      </dsp:txBody>
      <dsp:txXfrm rot="-5400000">
        <a:off x="0" y="3378677"/>
        <a:ext cx="430034" cy="184300"/>
      </dsp:txXfrm>
    </dsp:sp>
    <dsp:sp modelId="{209F2215-9810-44DD-AA8A-5AFBDF7E07A6}">
      <dsp:nvSpPr>
        <dsp:cNvPr id="0" name=""/>
        <dsp:cNvSpPr/>
      </dsp:nvSpPr>
      <dsp:spPr>
        <a:xfrm rot="5400000">
          <a:off x="4473058" y="-879363"/>
          <a:ext cx="399317" cy="8485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99179"/>
              <a:satOff val="-7686"/>
              <a:lumOff val="133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>
              <a:latin typeface="Ink Free" panose="03080402000500000000" pitchFamily="66" charset="0"/>
            </a:rPr>
            <a:t>Installer la signalétique</a:t>
          </a:r>
        </a:p>
      </dsp:txBody>
      <dsp:txXfrm rot="-5400000">
        <a:off x="430035" y="3183153"/>
        <a:ext cx="8465872" cy="3603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7FF23-90D2-4F00-81AC-BB7F695790AE}">
      <dsp:nvSpPr>
        <dsp:cNvPr id="0" name=""/>
        <dsp:cNvSpPr/>
      </dsp:nvSpPr>
      <dsp:spPr>
        <a:xfrm>
          <a:off x="219862" y="961497"/>
          <a:ext cx="3919208" cy="356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du Béal de Haut</a:t>
          </a:r>
        </a:p>
      </dsp:txBody>
      <dsp:txXfrm>
        <a:off x="219862" y="961497"/>
        <a:ext cx="3919208" cy="356291"/>
      </dsp:txXfrm>
    </dsp:sp>
    <dsp:sp modelId="{DB487F6D-A95E-46BA-8B51-BB4A98948F97}">
      <dsp:nvSpPr>
        <dsp:cNvPr id="0" name=""/>
        <dsp:cNvSpPr/>
      </dsp:nvSpPr>
      <dsp:spPr>
        <a:xfrm>
          <a:off x="219862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EF571-F1F5-4440-8C65-B53243B5DAA2}">
      <dsp:nvSpPr>
        <dsp:cNvPr id="0" name=""/>
        <dsp:cNvSpPr/>
      </dsp:nvSpPr>
      <dsp:spPr>
        <a:xfrm>
          <a:off x="772906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3D8E0-83F6-4E69-B3B1-ACA97CA788F2}">
      <dsp:nvSpPr>
        <dsp:cNvPr id="0" name=""/>
        <dsp:cNvSpPr/>
      </dsp:nvSpPr>
      <dsp:spPr>
        <a:xfrm>
          <a:off x="1325949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2134A-CA66-46E4-AC47-C5E381565B8B}">
      <dsp:nvSpPr>
        <dsp:cNvPr id="0" name=""/>
        <dsp:cNvSpPr/>
      </dsp:nvSpPr>
      <dsp:spPr>
        <a:xfrm>
          <a:off x="1878993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3CC45-DE1C-46EA-B615-65BF38470DDD}">
      <dsp:nvSpPr>
        <dsp:cNvPr id="0" name=""/>
        <dsp:cNvSpPr/>
      </dsp:nvSpPr>
      <dsp:spPr>
        <a:xfrm>
          <a:off x="2432037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9572F-791E-47EA-A993-01FE3BDA9EF7}">
      <dsp:nvSpPr>
        <dsp:cNvPr id="0" name=""/>
        <dsp:cNvSpPr/>
      </dsp:nvSpPr>
      <dsp:spPr>
        <a:xfrm>
          <a:off x="2985081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E5C91-AC03-4E86-8E93-FE94B43D5C1C}">
      <dsp:nvSpPr>
        <dsp:cNvPr id="0" name=""/>
        <dsp:cNvSpPr/>
      </dsp:nvSpPr>
      <dsp:spPr>
        <a:xfrm>
          <a:off x="3538125" y="1317789"/>
          <a:ext cx="522561" cy="8709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C59DD-205D-4E06-8CA1-2184C6087A12}">
      <dsp:nvSpPr>
        <dsp:cNvPr id="0" name=""/>
        <dsp:cNvSpPr/>
      </dsp:nvSpPr>
      <dsp:spPr>
        <a:xfrm>
          <a:off x="237244" y="788392"/>
          <a:ext cx="4229069" cy="38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Chambon</a:t>
          </a:r>
        </a:p>
      </dsp:txBody>
      <dsp:txXfrm>
        <a:off x="237244" y="788392"/>
        <a:ext cx="4229069" cy="384460"/>
      </dsp:txXfrm>
    </dsp:sp>
    <dsp:sp modelId="{0676C3D3-1544-4A9D-B69D-C27E4690D923}">
      <dsp:nvSpPr>
        <dsp:cNvPr id="0" name=""/>
        <dsp:cNvSpPr/>
      </dsp:nvSpPr>
      <dsp:spPr>
        <a:xfrm>
          <a:off x="237244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DFD8A-2845-47D4-A2AA-BF07EE67696D}">
      <dsp:nvSpPr>
        <dsp:cNvPr id="0" name=""/>
        <dsp:cNvSpPr/>
      </dsp:nvSpPr>
      <dsp:spPr>
        <a:xfrm>
          <a:off x="834013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B36FE-2220-4AC5-975B-8D9B077FF466}">
      <dsp:nvSpPr>
        <dsp:cNvPr id="0" name=""/>
        <dsp:cNvSpPr/>
      </dsp:nvSpPr>
      <dsp:spPr>
        <a:xfrm>
          <a:off x="1430782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70DB8-3CF4-4E8F-AF1A-CBBC0867EC7B}">
      <dsp:nvSpPr>
        <dsp:cNvPr id="0" name=""/>
        <dsp:cNvSpPr/>
      </dsp:nvSpPr>
      <dsp:spPr>
        <a:xfrm>
          <a:off x="2027550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A9A08-80CE-4130-BB54-58DB5E2B1F55}">
      <dsp:nvSpPr>
        <dsp:cNvPr id="0" name=""/>
        <dsp:cNvSpPr/>
      </dsp:nvSpPr>
      <dsp:spPr>
        <a:xfrm>
          <a:off x="2624319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05691-74CA-4834-BEDB-590C45E07493}">
      <dsp:nvSpPr>
        <dsp:cNvPr id="0" name=""/>
        <dsp:cNvSpPr/>
      </dsp:nvSpPr>
      <dsp:spPr>
        <a:xfrm>
          <a:off x="3221088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C25FF-56CA-45EB-9184-2F681038089D}">
      <dsp:nvSpPr>
        <dsp:cNvPr id="0" name=""/>
        <dsp:cNvSpPr/>
      </dsp:nvSpPr>
      <dsp:spPr>
        <a:xfrm>
          <a:off x="3817856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B807B-27E2-41CF-8C68-0E42FA21063C}">
      <dsp:nvSpPr>
        <dsp:cNvPr id="0" name=""/>
        <dsp:cNvSpPr/>
      </dsp:nvSpPr>
      <dsp:spPr>
        <a:xfrm>
          <a:off x="245120" y="934133"/>
          <a:ext cx="4369455" cy="397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 l’Aussedat</a:t>
          </a:r>
        </a:p>
      </dsp:txBody>
      <dsp:txXfrm>
        <a:off x="245120" y="934133"/>
        <a:ext cx="4369455" cy="397223"/>
      </dsp:txXfrm>
    </dsp:sp>
    <dsp:sp modelId="{BEF83409-DF92-41AE-B8A7-86E70E1DC8E8}">
      <dsp:nvSpPr>
        <dsp:cNvPr id="0" name=""/>
        <dsp:cNvSpPr/>
      </dsp:nvSpPr>
      <dsp:spPr>
        <a:xfrm>
          <a:off x="245120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C0BA9-BEF4-401C-AD42-C01600487ADE}">
      <dsp:nvSpPr>
        <dsp:cNvPr id="0" name=""/>
        <dsp:cNvSpPr/>
      </dsp:nvSpPr>
      <dsp:spPr>
        <a:xfrm>
          <a:off x="861699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D8090-6D5B-4CC0-98FD-FF96D7ADB8AA}">
      <dsp:nvSpPr>
        <dsp:cNvPr id="0" name=""/>
        <dsp:cNvSpPr/>
      </dsp:nvSpPr>
      <dsp:spPr>
        <a:xfrm>
          <a:off x="1478277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D8674-CF27-40C3-A81A-4AAC835D2306}">
      <dsp:nvSpPr>
        <dsp:cNvPr id="0" name=""/>
        <dsp:cNvSpPr/>
      </dsp:nvSpPr>
      <dsp:spPr>
        <a:xfrm>
          <a:off x="2094856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FE26E-FA84-4155-ACE8-5AE743662DF3}">
      <dsp:nvSpPr>
        <dsp:cNvPr id="0" name=""/>
        <dsp:cNvSpPr/>
      </dsp:nvSpPr>
      <dsp:spPr>
        <a:xfrm>
          <a:off x="2711435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1D157-8151-42FE-A2E1-C5C2D44EEA52}">
      <dsp:nvSpPr>
        <dsp:cNvPr id="0" name=""/>
        <dsp:cNvSpPr/>
      </dsp:nvSpPr>
      <dsp:spPr>
        <a:xfrm>
          <a:off x="3328013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AD33D-FE63-4EAB-B89C-A26844971AC3}">
      <dsp:nvSpPr>
        <dsp:cNvPr id="0" name=""/>
        <dsp:cNvSpPr/>
      </dsp:nvSpPr>
      <dsp:spPr>
        <a:xfrm>
          <a:off x="3944592" y="1331356"/>
          <a:ext cx="582594" cy="9709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74495-1AAE-4593-8578-F5EE754707C9}">
      <dsp:nvSpPr>
        <dsp:cNvPr id="0" name=""/>
        <dsp:cNvSpPr/>
      </dsp:nvSpPr>
      <dsp:spPr>
        <a:xfrm>
          <a:off x="240286" y="449164"/>
          <a:ext cx="4283279" cy="3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Jarroux</a:t>
          </a:r>
        </a:p>
      </dsp:txBody>
      <dsp:txXfrm>
        <a:off x="240286" y="449164"/>
        <a:ext cx="4283279" cy="389389"/>
      </dsp:txXfrm>
    </dsp:sp>
    <dsp:sp modelId="{266AC992-739A-404B-B65A-67ED93A208C0}">
      <dsp:nvSpPr>
        <dsp:cNvPr id="0" name=""/>
        <dsp:cNvSpPr/>
      </dsp:nvSpPr>
      <dsp:spPr>
        <a:xfrm>
          <a:off x="240286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E58188-4F23-44B2-AA58-7107702C0E4E}">
      <dsp:nvSpPr>
        <dsp:cNvPr id="0" name=""/>
        <dsp:cNvSpPr/>
      </dsp:nvSpPr>
      <dsp:spPr>
        <a:xfrm>
          <a:off x="844704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"/>
            <a:satOff val="-281"/>
            <a:lumOff val="1365"/>
            <a:alphaOff val="0"/>
          </a:schemeClr>
        </a:solidFill>
        <a:ln w="15875" cap="rnd" cmpd="sng" algn="ctr">
          <a:solidFill>
            <a:schemeClr val="accent3">
              <a:shade val="80000"/>
              <a:hueOff val="6798"/>
              <a:satOff val="-281"/>
              <a:lumOff val="13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7A44-C0E6-48EF-984A-974961627B04}">
      <dsp:nvSpPr>
        <dsp:cNvPr id="0" name=""/>
        <dsp:cNvSpPr/>
      </dsp:nvSpPr>
      <dsp:spPr>
        <a:xfrm>
          <a:off x="1449122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6"/>
            <a:satOff val="-562"/>
            <a:lumOff val="2731"/>
            <a:alphaOff val="0"/>
          </a:schemeClr>
        </a:solidFill>
        <a:ln w="15875" cap="rnd" cmpd="sng" algn="ctr">
          <a:solidFill>
            <a:schemeClr val="accent3">
              <a:shade val="80000"/>
              <a:hueOff val="13596"/>
              <a:satOff val="-562"/>
              <a:lumOff val="2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4E067-6B0E-4482-B4C7-C1F5B6563D74}">
      <dsp:nvSpPr>
        <dsp:cNvPr id="0" name=""/>
        <dsp:cNvSpPr/>
      </dsp:nvSpPr>
      <dsp:spPr>
        <a:xfrm>
          <a:off x="2053541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394"/>
            <a:satOff val="-843"/>
            <a:lumOff val="4096"/>
            <a:alphaOff val="0"/>
          </a:schemeClr>
        </a:solidFill>
        <a:ln w="15875" cap="rnd" cmpd="sng" algn="ctr">
          <a:solidFill>
            <a:schemeClr val="accent3">
              <a:shade val="80000"/>
              <a:hueOff val="20394"/>
              <a:satOff val="-843"/>
              <a:lumOff val="40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DB7D3-4E92-442A-AA8E-D9C3521B5D5A}">
      <dsp:nvSpPr>
        <dsp:cNvPr id="0" name=""/>
        <dsp:cNvSpPr/>
      </dsp:nvSpPr>
      <dsp:spPr>
        <a:xfrm>
          <a:off x="2657959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192"/>
            <a:satOff val="-1124"/>
            <a:lumOff val="5461"/>
            <a:alphaOff val="0"/>
          </a:schemeClr>
        </a:solidFill>
        <a:ln w="15875" cap="rnd" cmpd="sng" algn="ctr">
          <a:solidFill>
            <a:schemeClr val="accent3">
              <a:shade val="80000"/>
              <a:hueOff val="27192"/>
              <a:satOff val="-1124"/>
              <a:lumOff val="5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479A3-672B-4740-A906-C5119D005BBC}">
      <dsp:nvSpPr>
        <dsp:cNvPr id="0" name=""/>
        <dsp:cNvSpPr/>
      </dsp:nvSpPr>
      <dsp:spPr>
        <a:xfrm>
          <a:off x="3262377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3990"/>
            <a:satOff val="-1405"/>
            <a:lumOff val="6826"/>
            <a:alphaOff val="0"/>
          </a:schemeClr>
        </a:solidFill>
        <a:ln w="15875" cap="rnd" cmpd="sng" algn="ctr">
          <a:solidFill>
            <a:schemeClr val="accent3">
              <a:shade val="80000"/>
              <a:hueOff val="33990"/>
              <a:satOff val="-1405"/>
              <a:lumOff val="68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CDD78-7DBD-48E8-9583-D5490609EBFF}">
      <dsp:nvSpPr>
        <dsp:cNvPr id="0" name=""/>
        <dsp:cNvSpPr/>
      </dsp:nvSpPr>
      <dsp:spPr>
        <a:xfrm>
          <a:off x="3866796" y="838553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0788"/>
            <a:satOff val="-1685"/>
            <a:lumOff val="8192"/>
            <a:alphaOff val="0"/>
          </a:schemeClr>
        </a:solidFill>
        <a:ln w="15875" cap="rnd" cmpd="sng" algn="ctr">
          <a:solidFill>
            <a:schemeClr val="accent3">
              <a:shade val="80000"/>
              <a:hueOff val="40788"/>
              <a:satOff val="-1685"/>
              <a:lumOff val="8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BAA7B-9933-4001-80F7-D63848E6843F}">
      <dsp:nvSpPr>
        <dsp:cNvPr id="0" name=""/>
        <dsp:cNvSpPr/>
      </dsp:nvSpPr>
      <dsp:spPr>
        <a:xfrm>
          <a:off x="240286" y="982688"/>
          <a:ext cx="4283279" cy="3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Jarroux haut</a:t>
          </a:r>
        </a:p>
      </dsp:txBody>
      <dsp:txXfrm>
        <a:off x="240286" y="982688"/>
        <a:ext cx="4283279" cy="389389"/>
      </dsp:txXfrm>
    </dsp:sp>
    <dsp:sp modelId="{2F16FEBA-256D-433E-9872-7FD0515D476B}">
      <dsp:nvSpPr>
        <dsp:cNvPr id="0" name=""/>
        <dsp:cNvSpPr/>
      </dsp:nvSpPr>
      <dsp:spPr>
        <a:xfrm>
          <a:off x="240286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586"/>
            <a:satOff val="-1966"/>
            <a:lumOff val="9557"/>
            <a:alphaOff val="0"/>
          </a:schemeClr>
        </a:solidFill>
        <a:ln w="15875" cap="rnd" cmpd="sng" algn="ctr">
          <a:solidFill>
            <a:schemeClr val="accent3">
              <a:shade val="80000"/>
              <a:hueOff val="47586"/>
              <a:satOff val="-1966"/>
              <a:lumOff val="95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79FC7-B2CD-4F3C-A222-9E89AADCC89B}">
      <dsp:nvSpPr>
        <dsp:cNvPr id="0" name=""/>
        <dsp:cNvSpPr/>
      </dsp:nvSpPr>
      <dsp:spPr>
        <a:xfrm>
          <a:off x="844704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4384"/>
            <a:satOff val="-2247"/>
            <a:lumOff val="10922"/>
            <a:alphaOff val="0"/>
          </a:schemeClr>
        </a:solidFill>
        <a:ln w="15875" cap="rnd" cmpd="sng" algn="ctr">
          <a:solidFill>
            <a:schemeClr val="accent3">
              <a:shade val="80000"/>
              <a:hueOff val="54384"/>
              <a:satOff val="-2247"/>
              <a:lumOff val="10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61EB8-9F97-496B-9563-5DB714724E8A}">
      <dsp:nvSpPr>
        <dsp:cNvPr id="0" name=""/>
        <dsp:cNvSpPr/>
      </dsp:nvSpPr>
      <dsp:spPr>
        <a:xfrm>
          <a:off x="1449122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1182"/>
            <a:satOff val="-2528"/>
            <a:lumOff val="12288"/>
            <a:alphaOff val="0"/>
          </a:schemeClr>
        </a:solidFill>
        <a:ln w="15875" cap="rnd" cmpd="sng" algn="ctr">
          <a:solidFill>
            <a:schemeClr val="accent3">
              <a:shade val="80000"/>
              <a:hueOff val="61182"/>
              <a:satOff val="-2528"/>
              <a:lumOff val="1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147DF-1F22-4A35-B3C3-E151A0CD5933}">
      <dsp:nvSpPr>
        <dsp:cNvPr id="0" name=""/>
        <dsp:cNvSpPr/>
      </dsp:nvSpPr>
      <dsp:spPr>
        <a:xfrm>
          <a:off x="2053541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21ED-9396-43C3-8349-C02FB27AC7F4}">
      <dsp:nvSpPr>
        <dsp:cNvPr id="0" name=""/>
        <dsp:cNvSpPr/>
      </dsp:nvSpPr>
      <dsp:spPr>
        <a:xfrm>
          <a:off x="2657959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4777"/>
            <a:satOff val="-3090"/>
            <a:lumOff val="15018"/>
            <a:alphaOff val="0"/>
          </a:schemeClr>
        </a:solidFill>
        <a:ln w="15875" cap="rnd" cmpd="sng" algn="ctr">
          <a:solidFill>
            <a:schemeClr val="accent3">
              <a:shade val="80000"/>
              <a:hueOff val="74777"/>
              <a:satOff val="-3090"/>
              <a:lumOff val="15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09040-0FE9-4C52-92D6-3470BF998BEF}">
      <dsp:nvSpPr>
        <dsp:cNvPr id="0" name=""/>
        <dsp:cNvSpPr/>
      </dsp:nvSpPr>
      <dsp:spPr>
        <a:xfrm>
          <a:off x="3262377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1575"/>
            <a:satOff val="-3371"/>
            <a:lumOff val="16384"/>
            <a:alphaOff val="0"/>
          </a:schemeClr>
        </a:solidFill>
        <a:ln w="15875" cap="rnd" cmpd="sng" algn="ctr">
          <a:solidFill>
            <a:schemeClr val="accent3">
              <a:shade val="80000"/>
              <a:hueOff val="81575"/>
              <a:satOff val="-3371"/>
              <a:lumOff val="163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8279F-B6BE-42DB-9E2F-0A4B9043CAEA}">
      <dsp:nvSpPr>
        <dsp:cNvPr id="0" name=""/>
        <dsp:cNvSpPr/>
      </dsp:nvSpPr>
      <dsp:spPr>
        <a:xfrm>
          <a:off x="3866796" y="1372078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8373"/>
            <a:satOff val="-3652"/>
            <a:lumOff val="17749"/>
            <a:alphaOff val="0"/>
          </a:schemeClr>
        </a:solidFill>
        <a:ln w="15875" cap="rnd" cmpd="sng" algn="ctr">
          <a:solidFill>
            <a:schemeClr val="accent3">
              <a:shade val="80000"/>
              <a:hueOff val="88373"/>
              <a:satOff val="-3652"/>
              <a:lumOff val="17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F1DD6-DFCD-45B9-A393-DF66609E2C88}">
      <dsp:nvSpPr>
        <dsp:cNvPr id="0" name=""/>
        <dsp:cNvSpPr/>
      </dsp:nvSpPr>
      <dsp:spPr>
        <a:xfrm>
          <a:off x="240286" y="1516213"/>
          <a:ext cx="4283279" cy="389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 Jarroux bas</a:t>
          </a:r>
        </a:p>
      </dsp:txBody>
      <dsp:txXfrm>
        <a:off x="240286" y="1516213"/>
        <a:ext cx="4283279" cy="389389"/>
      </dsp:txXfrm>
    </dsp:sp>
    <dsp:sp modelId="{4177FE26-A551-452C-AD79-0D4084A2AF86}">
      <dsp:nvSpPr>
        <dsp:cNvPr id="0" name=""/>
        <dsp:cNvSpPr/>
      </dsp:nvSpPr>
      <dsp:spPr>
        <a:xfrm>
          <a:off x="240286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171"/>
            <a:satOff val="-3933"/>
            <a:lumOff val="19114"/>
            <a:alphaOff val="0"/>
          </a:schemeClr>
        </a:solidFill>
        <a:ln w="15875" cap="rnd" cmpd="sng" algn="ctr">
          <a:solidFill>
            <a:schemeClr val="accent3">
              <a:shade val="80000"/>
              <a:hueOff val="95171"/>
              <a:satOff val="-3933"/>
              <a:lumOff val="191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7E590-907E-49BA-93DF-C07F43B13548}">
      <dsp:nvSpPr>
        <dsp:cNvPr id="0" name=""/>
        <dsp:cNvSpPr/>
      </dsp:nvSpPr>
      <dsp:spPr>
        <a:xfrm>
          <a:off x="844704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1969"/>
            <a:satOff val="-4214"/>
            <a:lumOff val="20480"/>
            <a:alphaOff val="0"/>
          </a:schemeClr>
        </a:solidFill>
        <a:ln w="15875" cap="rnd" cmpd="sng" algn="ctr">
          <a:solidFill>
            <a:schemeClr val="accent3">
              <a:shade val="80000"/>
              <a:hueOff val="101969"/>
              <a:satOff val="-4214"/>
              <a:lumOff val="204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47C18-1504-414F-9DB7-86B7A448F424}">
      <dsp:nvSpPr>
        <dsp:cNvPr id="0" name=""/>
        <dsp:cNvSpPr/>
      </dsp:nvSpPr>
      <dsp:spPr>
        <a:xfrm>
          <a:off x="1449122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8767"/>
            <a:satOff val="-4494"/>
            <a:lumOff val="21845"/>
            <a:alphaOff val="0"/>
          </a:schemeClr>
        </a:solidFill>
        <a:ln w="15875" cap="rnd" cmpd="sng" algn="ctr">
          <a:solidFill>
            <a:schemeClr val="accent3">
              <a:shade val="80000"/>
              <a:hueOff val="108767"/>
              <a:satOff val="-4494"/>
              <a:lumOff val="21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FAB39-564F-42BB-94F4-BD6F341D1508}">
      <dsp:nvSpPr>
        <dsp:cNvPr id="0" name=""/>
        <dsp:cNvSpPr/>
      </dsp:nvSpPr>
      <dsp:spPr>
        <a:xfrm>
          <a:off x="2053541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565"/>
            <a:satOff val="-4775"/>
            <a:lumOff val="23210"/>
            <a:alphaOff val="0"/>
          </a:schemeClr>
        </a:solidFill>
        <a:ln w="15875" cap="rnd" cmpd="sng" algn="ctr">
          <a:solidFill>
            <a:schemeClr val="accent3">
              <a:shade val="80000"/>
              <a:hueOff val="115565"/>
              <a:satOff val="-4775"/>
              <a:lumOff val="232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D4A8C-49CF-44F5-8278-D396B7614A40}">
      <dsp:nvSpPr>
        <dsp:cNvPr id="0" name=""/>
        <dsp:cNvSpPr/>
      </dsp:nvSpPr>
      <dsp:spPr>
        <a:xfrm>
          <a:off x="2657959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2363"/>
            <a:satOff val="-5056"/>
            <a:lumOff val="24575"/>
            <a:alphaOff val="0"/>
          </a:schemeClr>
        </a:solidFill>
        <a:ln w="15875" cap="rnd" cmpd="sng" algn="ctr">
          <a:solidFill>
            <a:schemeClr val="accent3">
              <a:shade val="80000"/>
              <a:hueOff val="122363"/>
              <a:satOff val="-5056"/>
              <a:lumOff val="2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9E149-4DEF-43FB-B3FD-0992637F62F7}">
      <dsp:nvSpPr>
        <dsp:cNvPr id="0" name=""/>
        <dsp:cNvSpPr/>
      </dsp:nvSpPr>
      <dsp:spPr>
        <a:xfrm>
          <a:off x="3262377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9161"/>
            <a:satOff val="-5337"/>
            <a:lumOff val="25941"/>
            <a:alphaOff val="0"/>
          </a:schemeClr>
        </a:solidFill>
        <a:ln w="15875" cap="rnd" cmpd="sng" algn="ctr">
          <a:solidFill>
            <a:schemeClr val="accent3">
              <a:shade val="80000"/>
              <a:hueOff val="129161"/>
              <a:satOff val="-5337"/>
              <a:lumOff val="25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1CCF4-35F7-475A-80F2-A566031ECE8E}">
      <dsp:nvSpPr>
        <dsp:cNvPr id="0" name=""/>
        <dsp:cNvSpPr/>
      </dsp:nvSpPr>
      <dsp:spPr>
        <a:xfrm>
          <a:off x="3866796" y="1905602"/>
          <a:ext cx="571103" cy="9518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14837-5447-49CD-AE17-1FD613F29945}">
      <dsp:nvSpPr>
        <dsp:cNvPr id="0" name=""/>
        <dsp:cNvSpPr/>
      </dsp:nvSpPr>
      <dsp:spPr>
        <a:xfrm>
          <a:off x="230389" y="705060"/>
          <a:ext cx="4106856" cy="373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Jarroux</a:t>
          </a:r>
        </a:p>
      </dsp:txBody>
      <dsp:txXfrm>
        <a:off x="230389" y="705060"/>
        <a:ext cx="4106856" cy="373350"/>
      </dsp:txXfrm>
    </dsp:sp>
    <dsp:sp modelId="{F5004D00-89FB-4298-BF58-3826EB8017D3}">
      <dsp:nvSpPr>
        <dsp:cNvPr id="0" name=""/>
        <dsp:cNvSpPr/>
      </dsp:nvSpPr>
      <dsp:spPr>
        <a:xfrm>
          <a:off x="230389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8AD5F-DB3D-4CAC-B061-F3B931BE17A2}">
      <dsp:nvSpPr>
        <dsp:cNvPr id="0" name=""/>
        <dsp:cNvSpPr/>
      </dsp:nvSpPr>
      <dsp:spPr>
        <a:xfrm>
          <a:off x="809912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74725-1835-49E8-96EA-5DAFF979534A}">
      <dsp:nvSpPr>
        <dsp:cNvPr id="0" name=""/>
        <dsp:cNvSpPr/>
      </dsp:nvSpPr>
      <dsp:spPr>
        <a:xfrm>
          <a:off x="1389435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4E5F1-A0EB-4004-BDAC-968F9FBCDD4B}">
      <dsp:nvSpPr>
        <dsp:cNvPr id="0" name=""/>
        <dsp:cNvSpPr/>
      </dsp:nvSpPr>
      <dsp:spPr>
        <a:xfrm>
          <a:off x="1968958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D0D15-C367-44D0-95AB-4A43DE0B0D2A}">
      <dsp:nvSpPr>
        <dsp:cNvPr id="0" name=""/>
        <dsp:cNvSpPr/>
      </dsp:nvSpPr>
      <dsp:spPr>
        <a:xfrm>
          <a:off x="2548481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3C1BB-6BC7-493F-A40D-C8973DFDEBEB}">
      <dsp:nvSpPr>
        <dsp:cNvPr id="0" name=""/>
        <dsp:cNvSpPr/>
      </dsp:nvSpPr>
      <dsp:spPr>
        <a:xfrm>
          <a:off x="3128004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9AEB0-FFE5-4AF7-B840-480A4CD3FA3E}">
      <dsp:nvSpPr>
        <dsp:cNvPr id="0" name=""/>
        <dsp:cNvSpPr/>
      </dsp:nvSpPr>
      <dsp:spPr>
        <a:xfrm>
          <a:off x="3707527" y="1078411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09B41-5143-4BC3-8F67-E8727536A85D}">
      <dsp:nvSpPr>
        <dsp:cNvPr id="0" name=""/>
        <dsp:cNvSpPr/>
      </dsp:nvSpPr>
      <dsp:spPr>
        <a:xfrm>
          <a:off x="230389" y="1217369"/>
          <a:ext cx="4106856" cy="373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bois de Jarrix</a:t>
          </a:r>
        </a:p>
      </dsp:txBody>
      <dsp:txXfrm>
        <a:off x="230389" y="1217369"/>
        <a:ext cx="4106856" cy="373350"/>
      </dsp:txXfrm>
    </dsp:sp>
    <dsp:sp modelId="{3CF8FE3F-A736-49F9-BDBC-2EFC3993F95A}">
      <dsp:nvSpPr>
        <dsp:cNvPr id="0" name=""/>
        <dsp:cNvSpPr/>
      </dsp:nvSpPr>
      <dsp:spPr>
        <a:xfrm>
          <a:off x="230389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D7FAA-B514-4D71-A888-73934109A282}">
      <dsp:nvSpPr>
        <dsp:cNvPr id="0" name=""/>
        <dsp:cNvSpPr/>
      </dsp:nvSpPr>
      <dsp:spPr>
        <a:xfrm>
          <a:off x="809912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492C3-9EE8-43D4-9CE0-ABB938063A27}">
      <dsp:nvSpPr>
        <dsp:cNvPr id="0" name=""/>
        <dsp:cNvSpPr/>
      </dsp:nvSpPr>
      <dsp:spPr>
        <a:xfrm>
          <a:off x="1389435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87E9A-409B-4451-AD2A-740414FC6C83}">
      <dsp:nvSpPr>
        <dsp:cNvPr id="0" name=""/>
        <dsp:cNvSpPr/>
      </dsp:nvSpPr>
      <dsp:spPr>
        <a:xfrm>
          <a:off x="1968958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870B9-F3B0-4015-A6E2-97A8183B5B50}">
      <dsp:nvSpPr>
        <dsp:cNvPr id="0" name=""/>
        <dsp:cNvSpPr/>
      </dsp:nvSpPr>
      <dsp:spPr>
        <a:xfrm>
          <a:off x="2548481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7A412-1E0B-41B5-BD98-7CD7E06538F8}">
      <dsp:nvSpPr>
        <dsp:cNvPr id="0" name=""/>
        <dsp:cNvSpPr/>
      </dsp:nvSpPr>
      <dsp:spPr>
        <a:xfrm>
          <a:off x="3128004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AC2DD-01D1-4E71-988D-00C77DB6A589}">
      <dsp:nvSpPr>
        <dsp:cNvPr id="0" name=""/>
        <dsp:cNvSpPr/>
      </dsp:nvSpPr>
      <dsp:spPr>
        <a:xfrm>
          <a:off x="3707527" y="1590719"/>
          <a:ext cx="547580" cy="9126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C59DD-205D-4E06-8CA1-2184C6087A12}">
      <dsp:nvSpPr>
        <dsp:cNvPr id="0" name=""/>
        <dsp:cNvSpPr/>
      </dsp:nvSpPr>
      <dsp:spPr>
        <a:xfrm>
          <a:off x="237244" y="788392"/>
          <a:ext cx="4229069" cy="384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Marcheval</a:t>
          </a:r>
        </a:p>
      </dsp:txBody>
      <dsp:txXfrm>
        <a:off x="237244" y="788392"/>
        <a:ext cx="4229069" cy="384460"/>
      </dsp:txXfrm>
    </dsp:sp>
    <dsp:sp modelId="{0676C3D3-1544-4A9D-B69D-C27E4690D923}">
      <dsp:nvSpPr>
        <dsp:cNvPr id="0" name=""/>
        <dsp:cNvSpPr/>
      </dsp:nvSpPr>
      <dsp:spPr>
        <a:xfrm>
          <a:off x="237244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DFD8A-2845-47D4-A2AA-BF07EE67696D}">
      <dsp:nvSpPr>
        <dsp:cNvPr id="0" name=""/>
        <dsp:cNvSpPr/>
      </dsp:nvSpPr>
      <dsp:spPr>
        <a:xfrm>
          <a:off x="834013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B36FE-2220-4AC5-975B-8D9B077FF466}">
      <dsp:nvSpPr>
        <dsp:cNvPr id="0" name=""/>
        <dsp:cNvSpPr/>
      </dsp:nvSpPr>
      <dsp:spPr>
        <a:xfrm>
          <a:off x="1430782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70DB8-3CF4-4E8F-AF1A-CBBC0867EC7B}">
      <dsp:nvSpPr>
        <dsp:cNvPr id="0" name=""/>
        <dsp:cNvSpPr/>
      </dsp:nvSpPr>
      <dsp:spPr>
        <a:xfrm>
          <a:off x="2027550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A9A08-80CE-4130-BB54-58DB5E2B1F55}">
      <dsp:nvSpPr>
        <dsp:cNvPr id="0" name=""/>
        <dsp:cNvSpPr/>
      </dsp:nvSpPr>
      <dsp:spPr>
        <a:xfrm>
          <a:off x="2624319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05691-74CA-4834-BEDB-590C45E07493}">
      <dsp:nvSpPr>
        <dsp:cNvPr id="0" name=""/>
        <dsp:cNvSpPr/>
      </dsp:nvSpPr>
      <dsp:spPr>
        <a:xfrm>
          <a:off x="3221088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C25FF-56CA-45EB-9184-2F681038089D}">
      <dsp:nvSpPr>
        <dsp:cNvPr id="0" name=""/>
        <dsp:cNvSpPr/>
      </dsp:nvSpPr>
      <dsp:spPr>
        <a:xfrm>
          <a:off x="3817856" y="1172853"/>
          <a:ext cx="563875" cy="9397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F5701-7122-4963-A97D-16A63CBE11BF}">
      <dsp:nvSpPr>
        <dsp:cNvPr id="0" name=""/>
        <dsp:cNvSpPr/>
      </dsp:nvSpPr>
      <dsp:spPr>
        <a:xfrm>
          <a:off x="208931" y="882807"/>
          <a:ext cx="4558969" cy="41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la Besseyre</a:t>
          </a:r>
        </a:p>
      </dsp:txBody>
      <dsp:txXfrm>
        <a:off x="208931" y="882807"/>
        <a:ext cx="4558969" cy="414451"/>
      </dsp:txXfrm>
    </dsp:sp>
    <dsp:sp modelId="{FEDD05EF-A648-4F73-B27F-6E46FBFA6FEC}">
      <dsp:nvSpPr>
        <dsp:cNvPr id="0" name=""/>
        <dsp:cNvSpPr/>
      </dsp:nvSpPr>
      <dsp:spPr>
        <a:xfrm>
          <a:off x="255751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F3A14-F49A-4881-B36E-07D83C77D49C}">
      <dsp:nvSpPr>
        <dsp:cNvPr id="0" name=""/>
        <dsp:cNvSpPr/>
      </dsp:nvSpPr>
      <dsp:spPr>
        <a:xfrm>
          <a:off x="899073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E4647-D28B-4D39-B837-A3E44C90F82E}">
      <dsp:nvSpPr>
        <dsp:cNvPr id="0" name=""/>
        <dsp:cNvSpPr/>
      </dsp:nvSpPr>
      <dsp:spPr>
        <a:xfrm>
          <a:off x="1542394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75E05-8C7A-482D-BE25-B37B30DBFEB1}">
      <dsp:nvSpPr>
        <dsp:cNvPr id="0" name=""/>
        <dsp:cNvSpPr/>
      </dsp:nvSpPr>
      <dsp:spPr>
        <a:xfrm>
          <a:off x="2185715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BD83A-49D1-4E37-9711-F460268D64B0}">
      <dsp:nvSpPr>
        <dsp:cNvPr id="0" name=""/>
        <dsp:cNvSpPr/>
      </dsp:nvSpPr>
      <dsp:spPr>
        <a:xfrm>
          <a:off x="2829036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14EF5-0262-453E-AAE5-A07499282C46}">
      <dsp:nvSpPr>
        <dsp:cNvPr id="0" name=""/>
        <dsp:cNvSpPr/>
      </dsp:nvSpPr>
      <dsp:spPr>
        <a:xfrm>
          <a:off x="3472357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FD96E-165C-40B8-BD5B-ED05497DA676}">
      <dsp:nvSpPr>
        <dsp:cNvPr id="0" name=""/>
        <dsp:cNvSpPr/>
      </dsp:nvSpPr>
      <dsp:spPr>
        <a:xfrm>
          <a:off x="4115679" y="1291232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81D40-5485-41CD-A367-1B49BD8E3D18}">
      <dsp:nvSpPr>
        <dsp:cNvPr id="0" name=""/>
        <dsp:cNvSpPr/>
      </dsp:nvSpPr>
      <dsp:spPr>
        <a:xfrm>
          <a:off x="255751" y="1449324"/>
          <a:ext cx="4558969" cy="41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latin typeface="Ink Free" panose="03080402000500000000" pitchFamily="66" charset="0"/>
          </a:endParaRPr>
        </a:p>
      </dsp:txBody>
      <dsp:txXfrm>
        <a:off x="255751" y="1449324"/>
        <a:ext cx="4558969" cy="414451"/>
      </dsp:txXfrm>
    </dsp:sp>
    <dsp:sp modelId="{21020CD4-2F34-4D36-9383-6B09F4152B2B}">
      <dsp:nvSpPr>
        <dsp:cNvPr id="0" name=""/>
        <dsp:cNvSpPr/>
      </dsp:nvSpPr>
      <dsp:spPr>
        <a:xfrm>
          <a:off x="255751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EE3C5-7206-423A-AD74-BC8C81C1C8E6}">
      <dsp:nvSpPr>
        <dsp:cNvPr id="0" name=""/>
        <dsp:cNvSpPr/>
      </dsp:nvSpPr>
      <dsp:spPr>
        <a:xfrm>
          <a:off x="899073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72DDC-D5A6-411E-8654-7A47008C2543}">
      <dsp:nvSpPr>
        <dsp:cNvPr id="0" name=""/>
        <dsp:cNvSpPr/>
      </dsp:nvSpPr>
      <dsp:spPr>
        <a:xfrm>
          <a:off x="1542394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7D6B1-6DD8-4839-B644-0ED77A7ACC2E}">
      <dsp:nvSpPr>
        <dsp:cNvPr id="0" name=""/>
        <dsp:cNvSpPr/>
      </dsp:nvSpPr>
      <dsp:spPr>
        <a:xfrm>
          <a:off x="2185715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55763-17EB-48BB-93A6-D62E31A3AB54}">
      <dsp:nvSpPr>
        <dsp:cNvPr id="0" name=""/>
        <dsp:cNvSpPr/>
      </dsp:nvSpPr>
      <dsp:spPr>
        <a:xfrm>
          <a:off x="2829036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6FC8B-A9C0-4746-99D1-AE5285BA3CB3}">
      <dsp:nvSpPr>
        <dsp:cNvPr id="0" name=""/>
        <dsp:cNvSpPr/>
      </dsp:nvSpPr>
      <dsp:spPr>
        <a:xfrm>
          <a:off x="3472357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450F5-29DD-4E94-AD34-3648ED3A03C2}">
      <dsp:nvSpPr>
        <dsp:cNvPr id="0" name=""/>
        <dsp:cNvSpPr/>
      </dsp:nvSpPr>
      <dsp:spPr>
        <a:xfrm>
          <a:off x="4115679" y="1863776"/>
          <a:ext cx="607862" cy="10131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5F1A0-ED86-47D2-8E7C-D2930D404EB3}">
      <dsp:nvSpPr>
        <dsp:cNvPr id="0" name=""/>
        <dsp:cNvSpPr/>
      </dsp:nvSpPr>
      <dsp:spPr>
        <a:xfrm>
          <a:off x="245673" y="397418"/>
          <a:ext cx="4379317" cy="398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Route de Saint Martin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45673" y="397418"/>
        <a:ext cx="4379317" cy="398119"/>
      </dsp:txXfrm>
    </dsp:sp>
    <dsp:sp modelId="{942C048A-8DE2-4E7E-8F55-BD59FAAD209B}">
      <dsp:nvSpPr>
        <dsp:cNvPr id="0" name=""/>
        <dsp:cNvSpPr/>
      </dsp:nvSpPr>
      <dsp:spPr>
        <a:xfrm>
          <a:off x="245673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2FE71-8741-4A2F-A7F4-6284013C7470}">
      <dsp:nvSpPr>
        <dsp:cNvPr id="0" name=""/>
        <dsp:cNvSpPr/>
      </dsp:nvSpPr>
      <dsp:spPr>
        <a:xfrm>
          <a:off x="863644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"/>
            <a:satOff val="-281"/>
            <a:lumOff val="1365"/>
            <a:alphaOff val="0"/>
          </a:schemeClr>
        </a:solidFill>
        <a:ln w="15875" cap="rnd" cmpd="sng" algn="ctr">
          <a:solidFill>
            <a:schemeClr val="accent3">
              <a:shade val="80000"/>
              <a:hueOff val="6798"/>
              <a:satOff val="-281"/>
              <a:lumOff val="13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F8C91-7020-47AF-A19F-FC4FF21F7A97}">
      <dsp:nvSpPr>
        <dsp:cNvPr id="0" name=""/>
        <dsp:cNvSpPr/>
      </dsp:nvSpPr>
      <dsp:spPr>
        <a:xfrm>
          <a:off x="1481614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6"/>
            <a:satOff val="-562"/>
            <a:lumOff val="2731"/>
            <a:alphaOff val="0"/>
          </a:schemeClr>
        </a:solidFill>
        <a:ln w="15875" cap="rnd" cmpd="sng" algn="ctr">
          <a:solidFill>
            <a:schemeClr val="accent3">
              <a:shade val="80000"/>
              <a:hueOff val="13596"/>
              <a:satOff val="-562"/>
              <a:lumOff val="2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708E3-C71A-49A0-B5B1-F322D94A3211}">
      <dsp:nvSpPr>
        <dsp:cNvPr id="0" name=""/>
        <dsp:cNvSpPr/>
      </dsp:nvSpPr>
      <dsp:spPr>
        <a:xfrm>
          <a:off x="2099584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394"/>
            <a:satOff val="-843"/>
            <a:lumOff val="4096"/>
            <a:alphaOff val="0"/>
          </a:schemeClr>
        </a:solidFill>
        <a:ln w="15875" cap="rnd" cmpd="sng" algn="ctr">
          <a:solidFill>
            <a:schemeClr val="accent3">
              <a:shade val="80000"/>
              <a:hueOff val="20394"/>
              <a:satOff val="-843"/>
              <a:lumOff val="40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B242E-C998-4F96-B60E-AC523171249B}">
      <dsp:nvSpPr>
        <dsp:cNvPr id="0" name=""/>
        <dsp:cNvSpPr/>
      </dsp:nvSpPr>
      <dsp:spPr>
        <a:xfrm>
          <a:off x="2717555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192"/>
            <a:satOff val="-1124"/>
            <a:lumOff val="5461"/>
            <a:alphaOff val="0"/>
          </a:schemeClr>
        </a:solidFill>
        <a:ln w="15875" cap="rnd" cmpd="sng" algn="ctr">
          <a:solidFill>
            <a:schemeClr val="accent3">
              <a:shade val="80000"/>
              <a:hueOff val="27192"/>
              <a:satOff val="-1124"/>
              <a:lumOff val="5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A597F-1B02-4FFE-AC23-7C1A88044604}">
      <dsp:nvSpPr>
        <dsp:cNvPr id="0" name=""/>
        <dsp:cNvSpPr/>
      </dsp:nvSpPr>
      <dsp:spPr>
        <a:xfrm>
          <a:off x="3335525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3990"/>
            <a:satOff val="-1405"/>
            <a:lumOff val="6826"/>
            <a:alphaOff val="0"/>
          </a:schemeClr>
        </a:solidFill>
        <a:ln w="15875" cap="rnd" cmpd="sng" algn="ctr">
          <a:solidFill>
            <a:schemeClr val="accent3">
              <a:shade val="80000"/>
              <a:hueOff val="33990"/>
              <a:satOff val="-1405"/>
              <a:lumOff val="68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A9626-2ED6-4D28-83B6-92EBE9019708}">
      <dsp:nvSpPr>
        <dsp:cNvPr id="0" name=""/>
        <dsp:cNvSpPr/>
      </dsp:nvSpPr>
      <dsp:spPr>
        <a:xfrm>
          <a:off x="3953495" y="795538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0788"/>
            <a:satOff val="-1685"/>
            <a:lumOff val="8192"/>
            <a:alphaOff val="0"/>
          </a:schemeClr>
        </a:solidFill>
        <a:ln w="15875" cap="rnd" cmpd="sng" algn="ctr">
          <a:solidFill>
            <a:schemeClr val="accent3">
              <a:shade val="80000"/>
              <a:hueOff val="40788"/>
              <a:satOff val="-1685"/>
              <a:lumOff val="8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08684-DFD1-403D-AE5E-282C9B68A2B4}">
      <dsp:nvSpPr>
        <dsp:cNvPr id="0" name=""/>
        <dsp:cNvSpPr/>
      </dsp:nvSpPr>
      <dsp:spPr>
        <a:xfrm>
          <a:off x="245673" y="940332"/>
          <a:ext cx="4379317" cy="398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du Champ du Puy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45673" y="940332"/>
        <a:ext cx="4379317" cy="398119"/>
      </dsp:txXfrm>
    </dsp:sp>
    <dsp:sp modelId="{3A43491C-9C81-4714-8BA8-79363E014398}">
      <dsp:nvSpPr>
        <dsp:cNvPr id="0" name=""/>
        <dsp:cNvSpPr/>
      </dsp:nvSpPr>
      <dsp:spPr>
        <a:xfrm>
          <a:off x="245673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586"/>
            <a:satOff val="-1966"/>
            <a:lumOff val="9557"/>
            <a:alphaOff val="0"/>
          </a:schemeClr>
        </a:solidFill>
        <a:ln w="15875" cap="rnd" cmpd="sng" algn="ctr">
          <a:solidFill>
            <a:schemeClr val="accent3">
              <a:shade val="80000"/>
              <a:hueOff val="47586"/>
              <a:satOff val="-1966"/>
              <a:lumOff val="95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D75F6-869F-4F97-AEE8-0732ED9E8037}">
      <dsp:nvSpPr>
        <dsp:cNvPr id="0" name=""/>
        <dsp:cNvSpPr/>
      </dsp:nvSpPr>
      <dsp:spPr>
        <a:xfrm>
          <a:off x="863644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4384"/>
            <a:satOff val="-2247"/>
            <a:lumOff val="10922"/>
            <a:alphaOff val="0"/>
          </a:schemeClr>
        </a:solidFill>
        <a:ln w="15875" cap="rnd" cmpd="sng" algn="ctr">
          <a:solidFill>
            <a:schemeClr val="accent3">
              <a:shade val="80000"/>
              <a:hueOff val="54384"/>
              <a:satOff val="-2247"/>
              <a:lumOff val="10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BF381-51D7-46A1-BAC7-50C04D0DD202}">
      <dsp:nvSpPr>
        <dsp:cNvPr id="0" name=""/>
        <dsp:cNvSpPr/>
      </dsp:nvSpPr>
      <dsp:spPr>
        <a:xfrm>
          <a:off x="1481614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1182"/>
            <a:satOff val="-2528"/>
            <a:lumOff val="12288"/>
            <a:alphaOff val="0"/>
          </a:schemeClr>
        </a:solidFill>
        <a:ln w="15875" cap="rnd" cmpd="sng" algn="ctr">
          <a:solidFill>
            <a:schemeClr val="accent3">
              <a:shade val="80000"/>
              <a:hueOff val="61182"/>
              <a:satOff val="-2528"/>
              <a:lumOff val="1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508B6-EC0E-4A44-91BE-A787B3B7E81D}">
      <dsp:nvSpPr>
        <dsp:cNvPr id="0" name=""/>
        <dsp:cNvSpPr/>
      </dsp:nvSpPr>
      <dsp:spPr>
        <a:xfrm>
          <a:off x="2099584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05E45-6567-41CB-A687-94C8B64C328D}">
      <dsp:nvSpPr>
        <dsp:cNvPr id="0" name=""/>
        <dsp:cNvSpPr/>
      </dsp:nvSpPr>
      <dsp:spPr>
        <a:xfrm>
          <a:off x="2717555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4777"/>
            <a:satOff val="-3090"/>
            <a:lumOff val="15018"/>
            <a:alphaOff val="0"/>
          </a:schemeClr>
        </a:solidFill>
        <a:ln w="15875" cap="rnd" cmpd="sng" algn="ctr">
          <a:solidFill>
            <a:schemeClr val="accent3">
              <a:shade val="80000"/>
              <a:hueOff val="74777"/>
              <a:satOff val="-3090"/>
              <a:lumOff val="15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5FDC5-0A8B-42E8-9C81-5D8B59499BEF}">
      <dsp:nvSpPr>
        <dsp:cNvPr id="0" name=""/>
        <dsp:cNvSpPr/>
      </dsp:nvSpPr>
      <dsp:spPr>
        <a:xfrm>
          <a:off x="3335525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1575"/>
            <a:satOff val="-3371"/>
            <a:lumOff val="16384"/>
            <a:alphaOff val="0"/>
          </a:schemeClr>
        </a:solidFill>
        <a:ln w="15875" cap="rnd" cmpd="sng" algn="ctr">
          <a:solidFill>
            <a:schemeClr val="accent3">
              <a:shade val="80000"/>
              <a:hueOff val="81575"/>
              <a:satOff val="-3371"/>
              <a:lumOff val="163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9747B-D37A-465A-A712-0362775DF52D}">
      <dsp:nvSpPr>
        <dsp:cNvPr id="0" name=""/>
        <dsp:cNvSpPr/>
      </dsp:nvSpPr>
      <dsp:spPr>
        <a:xfrm>
          <a:off x="3953495" y="1338451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8373"/>
            <a:satOff val="-3652"/>
            <a:lumOff val="17749"/>
            <a:alphaOff val="0"/>
          </a:schemeClr>
        </a:solidFill>
        <a:ln w="15875" cap="rnd" cmpd="sng" algn="ctr">
          <a:solidFill>
            <a:schemeClr val="accent3">
              <a:shade val="80000"/>
              <a:hueOff val="88373"/>
              <a:satOff val="-3652"/>
              <a:lumOff val="17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0FD0A-EB05-4A47-99B4-E108674E8773}">
      <dsp:nvSpPr>
        <dsp:cNvPr id="0" name=""/>
        <dsp:cNvSpPr/>
      </dsp:nvSpPr>
      <dsp:spPr>
        <a:xfrm>
          <a:off x="245673" y="1483245"/>
          <a:ext cx="4379317" cy="398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du Trait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45673" y="1483245"/>
        <a:ext cx="4379317" cy="398119"/>
      </dsp:txXfrm>
    </dsp:sp>
    <dsp:sp modelId="{FDBA5029-D2E8-4C11-A73E-661896587426}">
      <dsp:nvSpPr>
        <dsp:cNvPr id="0" name=""/>
        <dsp:cNvSpPr/>
      </dsp:nvSpPr>
      <dsp:spPr>
        <a:xfrm>
          <a:off x="245673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171"/>
            <a:satOff val="-3933"/>
            <a:lumOff val="19114"/>
            <a:alphaOff val="0"/>
          </a:schemeClr>
        </a:solidFill>
        <a:ln w="15875" cap="rnd" cmpd="sng" algn="ctr">
          <a:solidFill>
            <a:schemeClr val="accent3">
              <a:shade val="80000"/>
              <a:hueOff val="95171"/>
              <a:satOff val="-3933"/>
              <a:lumOff val="191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B0D50-7085-4F55-A877-F2999A437765}">
      <dsp:nvSpPr>
        <dsp:cNvPr id="0" name=""/>
        <dsp:cNvSpPr/>
      </dsp:nvSpPr>
      <dsp:spPr>
        <a:xfrm>
          <a:off x="863644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1969"/>
            <a:satOff val="-4214"/>
            <a:lumOff val="20480"/>
            <a:alphaOff val="0"/>
          </a:schemeClr>
        </a:solidFill>
        <a:ln w="15875" cap="rnd" cmpd="sng" algn="ctr">
          <a:solidFill>
            <a:schemeClr val="accent3">
              <a:shade val="80000"/>
              <a:hueOff val="101969"/>
              <a:satOff val="-4214"/>
              <a:lumOff val="204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DC78C-2D4E-4250-9C55-F801CF3167C7}">
      <dsp:nvSpPr>
        <dsp:cNvPr id="0" name=""/>
        <dsp:cNvSpPr/>
      </dsp:nvSpPr>
      <dsp:spPr>
        <a:xfrm>
          <a:off x="1481614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8767"/>
            <a:satOff val="-4494"/>
            <a:lumOff val="21845"/>
            <a:alphaOff val="0"/>
          </a:schemeClr>
        </a:solidFill>
        <a:ln w="15875" cap="rnd" cmpd="sng" algn="ctr">
          <a:solidFill>
            <a:schemeClr val="accent3">
              <a:shade val="80000"/>
              <a:hueOff val="108767"/>
              <a:satOff val="-4494"/>
              <a:lumOff val="21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692C0-F3D8-430D-94B3-3E77678E213A}">
      <dsp:nvSpPr>
        <dsp:cNvPr id="0" name=""/>
        <dsp:cNvSpPr/>
      </dsp:nvSpPr>
      <dsp:spPr>
        <a:xfrm>
          <a:off x="2099584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565"/>
            <a:satOff val="-4775"/>
            <a:lumOff val="23210"/>
            <a:alphaOff val="0"/>
          </a:schemeClr>
        </a:solidFill>
        <a:ln w="15875" cap="rnd" cmpd="sng" algn="ctr">
          <a:solidFill>
            <a:schemeClr val="accent3">
              <a:shade val="80000"/>
              <a:hueOff val="115565"/>
              <a:satOff val="-4775"/>
              <a:lumOff val="232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AFF0D-305F-4F3A-B337-9B813A95C309}">
      <dsp:nvSpPr>
        <dsp:cNvPr id="0" name=""/>
        <dsp:cNvSpPr/>
      </dsp:nvSpPr>
      <dsp:spPr>
        <a:xfrm>
          <a:off x="2717555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2363"/>
            <a:satOff val="-5056"/>
            <a:lumOff val="24575"/>
            <a:alphaOff val="0"/>
          </a:schemeClr>
        </a:solidFill>
        <a:ln w="15875" cap="rnd" cmpd="sng" algn="ctr">
          <a:solidFill>
            <a:schemeClr val="accent3">
              <a:shade val="80000"/>
              <a:hueOff val="122363"/>
              <a:satOff val="-5056"/>
              <a:lumOff val="2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A427F-D7A6-4FBA-9045-916CD0125B73}">
      <dsp:nvSpPr>
        <dsp:cNvPr id="0" name=""/>
        <dsp:cNvSpPr/>
      </dsp:nvSpPr>
      <dsp:spPr>
        <a:xfrm>
          <a:off x="3335525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9161"/>
            <a:satOff val="-5337"/>
            <a:lumOff val="25941"/>
            <a:alphaOff val="0"/>
          </a:schemeClr>
        </a:solidFill>
        <a:ln w="15875" cap="rnd" cmpd="sng" algn="ctr">
          <a:solidFill>
            <a:schemeClr val="accent3">
              <a:shade val="80000"/>
              <a:hueOff val="129161"/>
              <a:satOff val="-5337"/>
              <a:lumOff val="25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7032D-82AE-448B-9490-42C6FD3EAB69}">
      <dsp:nvSpPr>
        <dsp:cNvPr id="0" name=""/>
        <dsp:cNvSpPr/>
      </dsp:nvSpPr>
      <dsp:spPr>
        <a:xfrm>
          <a:off x="3953495" y="1881365"/>
          <a:ext cx="583909" cy="9731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F9482-B16E-4693-9535-1D3ACAAF1CBC}">
      <dsp:nvSpPr>
        <dsp:cNvPr id="0" name=""/>
        <dsp:cNvSpPr/>
      </dsp:nvSpPr>
      <dsp:spPr>
        <a:xfrm>
          <a:off x="210100" y="895290"/>
          <a:ext cx="3745200" cy="340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Saint Martin</a:t>
          </a:r>
        </a:p>
      </dsp:txBody>
      <dsp:txXfrm>
        <a:off x="210100" y="895290"/>
        <a:ext cx="3745200" cy="340472"/>
      </dsp:txXfrm>
    </dsp:sp>
    <dsp:sp modelId="{86F6AAC2-748C-4B84-AE8C-38FCB15CA859}">
      <dsp:nvSpPr>
        <dsp:cNvPr id="0" name=""/>
        <dsp:cNvSpPr/>
      </dsp:nvSpPr>
      <dsp:spPr>
        <a:xfrm>
          <a:off x="210100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34F0D-181E-43DB-9B40-A9CC9D8364CC}">
      <dsp:nvSpPr>
        <dsp:cNvPr id="0" name=""/>
        <dsp:cNvSpPr/>
      </dsp:nvSpPr>
      <dsp:spPr>
        <a:xfrm>
          <a:off x="738590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DBDDD-4FD9-4F02-8DE1-B23379B6E715}">
      <dsp:nvSpPr>
        <dsp:cNvPr id="0" name=""/>
        <dsp:cNvSpPr/>
      </dsp:nvSpPr>
      <dsp:spPr>
        <a:xfrm>
          <a:off x="1267079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80D80-10AA-4328-9B26-F32EBA51EC24}">
      <dsp:nvSpPr>
        <dsp:cNvPr id="0" name=""/>
        <dsp:cNvSpPr/>
      </dsp:nvSpPr>
      <dsp:spPr>
        <a:xfrm>
          <a:off x="1795568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D4F2B-140E-4177-8316-EC412B589F95}">
      <dsp:nvSpPr>
        <dsp:cNvPr id="0" name=""/>
        <dsp:cNvSpPr/>
      </dsp:nvSpPr>
      <dsp:spPr>
        <a:xfrm>
          <a:off x="2324058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0DCAF-0E5F-4A63-B4F3-749484DC73FA}">
      <dsp:nvSpPr>
        <dsp:cNvPr id="0" name=""/>
        <dsp:cNvSpPr/>
      </dsp:nvSpPr>
      <dsp:spPr>
        <a:xfrm>
          <a:off x="2852547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4BAEE-873E-4E6E-AFE6-037CA3232A15}">
      <dsp:nvSpPr>
        <dsp:cNvPr id="0" name=""/>
        <dsp:cNvSpPr/>
      </dsp:nvSpPr>
      <dsp:spPr>
        <a:xfrm>
          <a:off x="3381037" y="1235763"/>
          <a:ext cx="499360" cy="8322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25D54-0E42-438D-81AA-5B7E961A2FB2}">
      <dsp:nvSpPr>
        <dsp:cNvPr id="0" name=""/>
        <dsp:cNvSpPr/>
      </dsp:nvSpPr>
      <dsp:spPr>
        <a:xfrm>
          <a:off x="182984" y="278592"/>
          <a:ext cx="3261842" cy="29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Route des Pradeaux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182984" y="278592"/>
        <a:ext cx="3261842" cy="296531"/>
      </dsp:txXfrm>
    </dsp:sp>
    <dsp:sp modelId="{DDE192E7-9F6F-473D-89EC-4BDD2EC31CF5}">
      <dsp:nvSpPr>
        <dsp:cNvPr id="0" name=""/>
        <dsp:cNvSpPr/>
      </dsp:nvSpPr>
      <dsp:spPr>
        <a:xfrm>
          <a:off x="182984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1D344-BE2B-4844-83CB-3EC29B2385D3}">
      <dsp:nvSpPr>
        <dsp:cNvPr id="0" name=""/>
        <dsp:cNvSpPr/>
      </dsp:nvSpPr>
      <dsp:spPr>
        <a:xfrm>
          <a:off x="643267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9"/>
            <a:satOff val="-165"/>
            <a:lumOff val="803"/>
            <a:alphaOff val="0"/>
          </a:schemeClr>
        </a:solidFill>
        <a:ln w="15875" cap="rnd" cmpd="sng" algn="ctr">
          <a:solidFill>
            <a:schemeClr val="accent3">
              <a:shade val="80000"/>
              <a:hueOff val="3999"/>
              <a:satOff val="-165"/>
              <a:lumOff val="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F90AF-7568-4DA3-A77A-6DAC5CE7E893}">
      <dsp:nvSpPr>
        <dsp:cNvPr id="0" name=""/>
        <dsp:cNvSpPr/>
      </dsp:nvSpPr>
      <dsp:spPr>
        <a:xfrm>
          <a:off x="1103549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8"/>
            <a:satOff val="-330"/>
            <a:lumOff val="1606"/>
            <a:alphaOff val="0"/>
          </a:schemeClr>
        </a:solidFill>
        <a:ln w="15875" cap="rnd" cmpd="sng" algn="ctr">
          <a:solidFill>
            <a:schemeClr val="accent3">
              <a:shade val="80000"/>
              <a:hueOff val="7998"/>
              <a:satOff val="-330"/>
              <a:lumOff val="16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E51BA-5EC8-42AA-A578-63B5D175B848}">
      <dsp:nvSpPr>
        <dsp:cNvPr id="0" name=""/>
        <dsp:cNvSpPr/>
      </dsp:nvSpPr>
      <dsp:spPr>
        <a:xfrm>
          <a:off x="1563831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"/>
            <a:satOff val="-496"/>
            <a:lumOff val="2409"/>
            <a:alphaOff val="0"/>
          </a:schemeClr>
        </a:solidFill>
        <a:ln w="15875" cap="rnd" cmpd="sng" algn="ctr">
          <a:solidFill>
            <a:schemeClr val="accent3">
              <a:shade val="80000"/>
              <a:hueOff val="11996"/>
              <a:satOff val="-496"/>
              <a:lumOff val="2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E169C-EE50-43AA-AF0C-D1F9C9BD61C6}">
      <dsp:nvSpPr>
        <dsp:cNvPr id="0" name=""/>
        <dsp:cNvSpPr/>
      </dsp:nvSpPr>
      <dsp:spPr>
        <a:xfrm>
          <a:off x="2024113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5995"/>
            <a:satOff val="-661"/>
            <a:lumOff val="3212"/>
            <a:alphaOff val="0"/>
          </a:schemeClr>
        </a:solidFill>
        <a:ln w="15875" cap="rnd" cmpd="sng" algn="ctr">
          <a:solidFill>
            <a:schemeClr val="accent3">
              <a:shade val="80000"/>
              <a:hueOff val="15995"/>
              <a:satOff val="-661"/>
              <a:lumOff val="32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A93A7-C2BD-4DCB-BA50-7D1ABCF4904C}">
      <dsp:nvSpPr>
        <dsp:cNvPr id="0" name=""/>
        <dsp:cNvSpPr/>
      </dsp:nvSpPr>
      <dsp:spPr>
        <a:xfrm>
          <a:off x="2484395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9994"/>
            <a:satOff val="-826"/>
            <a:lumOff val="4016"/>
            <a:alphaOff val="0"/>
          </a:schemeClr>
        </a:solidFill>
        <a:ln w="15875" cap="rnd" cmpd="sng" algn="ctr">
          <a:solidFill>
            <a:schemeClr val="accent3">
              <a:shade val="80000"/>
              <a:hueOff val="19994"/>
              <a:satOff val="-826"/>
              <a:lumOff val="40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2DC1E-B485-4D42-B5BB-C034453D2FAE}">
      <dsp:nvSpPr>
        <dsp:cNvPr id="0" name=""/>
        <dsp:cNvSpPr/>
      </dsp:nvSpPr>
      <dsp:spPr>
        <a:xfrm>
          <a:off x="2944677" y="575123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3993"/>
            <a:satOff val="-991"/>
            <a:lumOff val="4819"/>
            <a:alphaOff val="0"/>
          </a:schemeClr>
        </a:solidFill>
        <a:ln w="15875" cap="rnd" cmpd="sng" algn="ctr">
          <a:solidFill>
            <a:schemeClr val="accent3">
              <a:shade val="80000"/>
              <a:hueOff val="23993"/>
              <a:satOff val="-991"/>
              <a:lumOff val="48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68737-BEC2-416A-ABD3-8D9519745D29}">
      <dsp:nvSpPr>
        <dsp:cNvPr id="0" name=""/>
        <dsp:cNvSpPr/>
      </dsp:nvSpPr>
      <dsp:spPr>
        <a:xfrm>
          <a:off x="182984" y="754857"/>
          <a:ext cx="3261842" cy="29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des Ballays</a:t>
          </a:r>
        </a:p>
      </dsp:txBody>
      <dsp:txXfrm>
        <a:off x="182984" y="754857"/>
        <a:ext cx="3261842" cy="296531"/>
      </dsp:txXfrm>
    </dsp:sp>
    <dsp:sp modelId="{5FB01006-50F3-4AF6-8839-523CED4EB03B}">
      <dsp:nvSpPr>
        <dsp:cNvPr id="0" name=""/>
        <dsp:cNvSpPr/>
      </dsp:nvSpPr>
      <dsp:spPr>
        <a:xfrm>
          <a:off x="182984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992"/>
            <a:satOff val="-1157"/>
            <a:lumOff val="5622"/>
            <a:alphaOff val="0"/>
          </a:schemeClr>
        </a:solidFill>
        <a:ln w="15875" cap="rnd" cmpd="sng" algn="ctr">
          <a:solidFill>
            <a:schemeClr val="accent3">
              <a:shade val="80000"/>
              <a:hueOff val="27992"/>
              <a:satOff val="-1157"/>
              <a:lumOff val="5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C4425-675C-4C7E-B334-DE71CAE2C5BD}">
      <dsp:nvSpPr>
        <dsp:cNvPr id="0" name=""/>
        <dsp:cNvSpPr/>
      </dsp:nvSpPr>
      <dsp:spPr>
        <a:xfrm>
          <a:off x="643267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990"/>
            <a:satOff val="-1322"/>
            <a:lumOff val="6425"/>
            <a:alphaOff val="0"/>
          </a:schemeClr>
        </a:solidFill>
        <a:ln w="15875" cap="rnd" cmpd="sng" algn="ctr">
          <a:solidFill>
            <a:schemeClr val="accent3">
              <a:shade val="80000"/>
              <a:hueOff val="31990"/>
              <a:satOff val="-1322"/>
              <a:lumOff val="6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766CC-4420-4C02-A4B5-4FA023DC9875}">
      <dsp:nvSpPr>
        <dsp:cNvPr id="0" name=""/>
        <dsp:cNvSpPr/>
      </dsp:nvSpPr>
      <dsp:spPr>
        <a:xfrm>
          <a:off x="1103549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5989"/>
            <a:satOff val="-1487"/>
            <a:lumOff val="7228"/>
            <a:alphaOff val="0"/>
          </a:schemeClr>
        </a:solidFill>
        <a:ln w="15875" cap="rnd" cmpd="sng" algn="ctr">
          <a:solidFill>
            <a:schemeClr val="accent3">
              <a:shade val="80000"/>
              <a:hueOff val="35989"/>
              <a:satOff val="-1487"/>
              <a:lumOff val="7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E8C6B-160B-46E8-BCD0-AB186249BDDD}">
      <dsp:nvSpPr>
        <dsp:cNvPr id="0" name=""/>
        <dsp:cNvSpPr/>
      </dsp:nvSpPr>
      <dsp:spPr>
        <a:xfrm>
          <a:off x="1563831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88"/>
            <a:satOff val="-1652"/>
            <a:lumOff val="8031"/>
            <a:alphaOff val="0"/>
          </a:schemeClr>
        </a:solidFill>
        <a:ln w="15875" cap="rnd" cmpd="sng" algn="ctr">
          <a:solidFill>
            <a:schemeClr val="accent3">
              <a:shade val="80000"/>
              <a:hueOff val="39988"/>
              <a:satOff val="-1652"/>
              <a:lumOff val="8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7B17B-7A25-457C-A68E-BCDED3524BE1}">
      <dsp:nvSpPr>
        <dsp:cNvPr id="0" name=""/>
        <dsp:cNvSpPr/>
      </dsp:nvSpPr>
      <dsp:spPr>
        <a:xfrm>
          <a:off x="2024113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3987"/>
            <a:satOff val="-1818"/>
            <a:lumOff val="8834"/>
            <a:alphaOff val="0"/>
          </a:schemeClr>
        </a:solidFill>
        <a:ln w="15875" cap="rnd" cmpd="sng" algn="ctr">
          <a:solidFill>
            <a:schemeClr val="accent3">
              <a:shade val="80000"/>
              <a:hueOff val="43987"/>
              <a:satOff val="-1818"/>
              <a:lumOff val="88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D483C-EB92-4586-9A3E-62770851DE39}">
      <dsp:nvSpPr>
        <dsp:cNvPr id="0" name=""/>
        <dsp:cNvSpPr/>
      </dsp:nvSpPr>
      <dsp:spPr>
        <a:xfrm>
          <a:off x="2484395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986"/>
            <a:satOff val="-1983"/>
            <a:lumOff val="9637"/>
            <a:alphaOff val="0"/>
          </a:schemeClr>
        </a:solidFill>
        <a:ln w="15875" cap="rnd" cmpd="sng" algn="ctr">
          <a:solidFill>
            <a:schemeClr val="accent3">
              <a:shade val="80000"/>
              <a:hueOff val="47986"/>
              <a:satOff val="-1983"/>
              <a:lumOff val="9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B3869-01EE-4203-9944-FA586E0B3159}">
      <dsp:nvSpPr>
        <dsp:cNvPr id="0" name=""/>
        <dsp:cNvSpPr/>
      </dsp:nvSpPr>
      <dsp:spPr>
        <a:xfrm>
          <a:off x="2944677" y="996307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1984"/>
            <a:satOff val="-2148"/>
            <a:lumOff val="10441"/>
            <a:alphaOff val="0"/>
          </a:schemeClr>
        </a:solidFill>
        <a:ln w="15875" cap="rnd" cmpd="sng" algn="ctr">
          <a:solidFill>
            <a:schemeClr val="accent3">
              <a:shade val="80000"/>
              <a:hueOff val="51984"/>
              <a:satOff val="-2148"/>
              <a:lumOff val="10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F900B-8EF9-42FA-B7A8-76C05373915B}">
      <dsp:nvSpPr>
        <dsp:cNvPr id="0" name=""/>
        <dsp:cNvSpPr/>
      </dsp:nvSpPr>
      <dsp:spPr>
        <a:xfrm>
          <a:off x="182984" y="1165025"/>
          <a:ext cx="3261842" cy="29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des Sabotiers</a:t>
          </a:r>
        </a:p>
      </dsp:txBody>
      <dsp:txXfrm>
        <a:off x="182984" y="1165025"/>
        <a:ext cx="3261842" cy="296531"/>
      </dsp:txXfrm>
    </dsp:sp>
    <dsp:sp modelId="{C9B5D072-B037-4EB6-A15F-BE31D5E91506}">
      <dsp:nvSpPr>
        <dsp:cNvPr id="0" name=""/>
        <dsp:cNvSpPr/>
      </dsp:nvSpPr>
      <dsp:spPr>
        <a:xfrm>
          <a:off x="182984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5983"/>
            <a:satOff val="-2313"/>
            <a:lumOff val="11244"/>
            <a:alphaOff val="0"/>
          </a:schemeClr>
        </a:solidFill>
        <a:ln w="15875" cap="rnd" cmpd="sng" algn="ctr">
          <a:solidFill>
            <a:schemeClr val="accent3">
              <a:shade val="80000"/>
              <a:hueOff val="55983"/>
              <a:satOff val="-2313"/>
              <a:lumOff val="11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E03F8-1F47-4A28-9409-7C2C31ACCBDD}">
      <dsp:nvSpPr>
        <dsp:cNvPr id="0" name=""/>
        <dsp:cNvSpPr/>
      </dsp:nvSpPr>
      <dsp:spPr>
        <a:xfrm>
          <a:off x="643267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9982"/>
            <a:satOff val="-2479"/>
            <a:lumOff val="12047"/>
            <a:alphaOff val="0"/>
          </a:schemeClr>
        </a:solidFill>
        <a:ln w="15875" cap="rnd" cmpd="sng" algn="ctr">
          <a:solidFill>
            <a:schemeClr val="accent3">
              <a:shade val="80000"/>
              <a:hueOff val="59982"/>
              <a:satOff val="-2479"/>
              <a:lumOff val="120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1960E-AAED-45D0-9634-6CB48BBC9567}">
      <dsp:nvSpPr>
        <dsp:cNvPr id="0" name=""/>
        <dsp:cNvSpPr/>
      </dsp:nvSpPr>
      <dsp:spPr>
        <a:xfrm>
          <a:off x="1103549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3981"/>
            <a:satOff val="-2644"/>
            <a:lumOff val="12850"/>
            <a:alphaOff val="0"/>
          </a:schemeClr>
        </a:solidFill>
        <a:ln w="15875" cap="rnd" cmpd="sng" algn="ctr">
          <a:solidFill>
            <a:schemeClr val="accent3">
              <a:shade val="80000"/>
              <a:hueOff val="63981"/>
              <a:satOff val="-2644"/>
              <a:lumOff val="12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460C6-17FB-46AA-90D0-0B2289C7E1D0}">
      <dsp:nvSpPr>
        <dsp:cNvPr id="0" name=""/>
        <dsp:cNvSpPr/>
      </dsp:nvSpPr>
      <dsp:spPr>
        <a:xfrm>
          <a:off x="1563831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4CDED-7550-4167-8D7C-BE6EBBBC9FBD}">
      <dsp:nvSpPr>
        <dsp:cNvPr id="0" name=""/>
        <dsp:cNvSpPr/>
      </dsp:nvSpPr>
      <dsp:spPr>
        <a:xfrm>
          <a:off x="2024113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1978"/>
            <a:satOff val="-2974"/>
            <a:lumOff val="14456"/>
            <a:alphaOff val="0"/>
          </a:schemeClr>
        </a:solidFill>
        <a:ln w="15875" cap="rnd" cmpd="sng" algn="ctr">
          <a:solidFill>
            <a:schemeClr val="accent3">
              <a:shade val="80000"/>
              <a:hueOff val="71978"/>
              <a:satOff val="-2974"/>
              <a:lumOff val="144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7FA02-78EE-4649-A823-EFC996B7C7CF}">
      <dsp:nvSpPr>
        <dsp:cNvPr id="0" name=""/>
        <dsp:cNvSpPr/>
      </dsp:nvSpPr>
      <dsp:spPr>
        <a:xfrm>
          <a:off x="2484395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5977"/>
            <a:satOff val="-3139"/>
            <a:lumOff val="15259"/>
            <a:alphaOff val="0"/>
          </a:schemeClr>
        </a:solidFill>
        <a:ln w="15875" cap="rnd" cmpd="sng" algn="ctr">
          <a:solidFill>
            <a:schemeClr val="accent3">
              <a:shade val="80000"/>
              <a:hueOff val="75977"/>
              <a:satOff val="-3139"/>
              <a:lumOff val="152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86A1A-9431-49ED-83A1-8A46BA573FCD}">
      <dsp:nvSpPr>
        <dsp:cNvPr id="0" name=""/>
        <dsp:cNvSpPr/>
      </dsp:nvSpPr>
      <dsp:spPr>
        <a:xfrm>
          <a:off x="2944677" y="1417491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76"/>
            <a:satOff val="-3305"/>
            <a:lumOff val="16062"/>
            <a:alphaOff val="0"/>
          </a:schemeClr>
        </a:solidFill>
        <a:ln w="15875" cap="rnd" cmpd="sng" algn="ctr">
          <a:solidFill>
            <a:schemeClr val="accent3">
              <a:shade val="80000"/>
              <a:hueOff val="79976"/>
              <a:satOff val="-3305"/>
              <a:lumOff val="160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2B219-3746-4714-BF3E-6311ABD0F23B}">
      <dsp:nvSpPr>
        <dsp:cNvPr id="0" name=""/>
        <dsp:cNvSpPr/>
      </dsp:nvSpPr>
      <dsp:spPr>
        <a:xfrm>
          <a:off x="182984" y="1586209"/>
          <a:ext cx="3261842" cy="29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des Sources</a:t>
          </a:r>
        </a:p>
      </dsp:txBody>
      <dsp:txXfrm>
        <a:off x="182984" y="1586209"/>
        <a:ext cx="3261842" cy="296531"/>
      </dsp:txXfrm>
    </dsp:sp>
    <dsp:sp modelId="{884DD8F8-2D9C-467D-86DC-3F74B6193D39}">
      <dsp:nvSpPr>
        <dsp:cNvPr id="0" name=""/>
        <dsp:cNvSpPr/>
      </dsp:nvSpPr>
      <dsp:spPr>
        <a:xfrm>
          <a:off x="182984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975"/>
            <a:satOff val="-3470"/>
            <a:lumOff val="16865"/>
            <a:alphaOff val="0"/>
          </a:schemeClr>
        </a:solidFill>
        <a:ln w="15875" cap="rnd" cmpd="sng" algn="ctr">
          <a:solidFill>
            <a:schemeClr val="accent3">
              <a:shade val="80000"/>
              <a:hueOff val="83975"/>
              <a:satOff val="-3470"/>
              <a:lumOff val="16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0AEB4-BAF8-44C7-BE9C-9853F14BF65C}">
      <dsp:nvSpPr>
        <dsp:cNvPr id="0" name=""/>
        <dsp:cNvSpPr/>
      </dsp:nvSpPr>
      <dsp:spPr>
        <a:xfrm>
          <a:off x="643267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7973"/>
            <a:satOff val="-3635"/>
            <a:lumOff val="17669"/>
            <a:alphaOff val="0"/>
          </a:schemeClr>
        </a:solidFill>
        <a:ln w="15875" cap="rnd" cmpd="sng" algn="ctr">
          <a:solidFill>
            <a:schemeClr val="accent3">
              <a:shade val="80000"/>
              <a:hueOff val="87973"/>
              <a:satOff val="-3635"/>
              <a:lumOff val="1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6BE43-FAF4-4504-87AE-7BBE9EBB06CF}">
      <dsp:nvSpPr>
        <dsp:cNvPr id="0" name=""/>
        <dsp:cNvSpPr/>
      </dsp:nvSpPr>
      <dsp:spPr>
        <a:xfrm>
          <a:off x="1103549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1972"/>
            <a:satOff val="-3800"/>
            <a:lumOff val="18472"/>
            <a:alphaOff val="0"/>
          </a:schemeClr>
        </a:solidFill>
        <a:ln w="15875" cap="rnd" cmpd="sng" algn="ctr">
          <a:solidFill>
            <a:schemeClr val="accent3">
              <a:shade val="80000"/>
              <a:hueOff val="91972"/>
              <a:satOff val="-3800"/>
              <a:lumOff val="184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69514-A147-4B4A-806B-57CA66015A39}">
      <dsp:nvSpPr>
        <dsp:cNvPr id="0" name=""/>
        <dsp:cNvSpPr/>
      </dsp:nvSpPr>
      <dsp:spPr>
        <a:xfrm>
          <a:off x="1563831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971"/>
            <a:satOff val="-3966"/>
            <a:lumOff val="19275"/>
            <a:alphaOff val="0"/>
          </a:schemeClr>
        </a:solidFill>
        <a:ln w="15875" cap="rnd" cmpd="sng" algn="ctr">
          <a:solidFill>
            <a:schemeClr val="accent3">
              <a:shade val="80000"/>
              <a:hueOff val="95971"/>
              <a:satOff val="-3966"/>
              <a:lumOff val="19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3B5D4-D893-4DFA-8FEB-29B5749AE296}">
      <dsp:nvSpPr>
        <dsp:cNvPr id="0" name=""/>
        <dsp:cNvSpPr/>
      </dsp:nvSpPr>
      <dsp:spPr>
        <a:xfrm>
          <a:off x="2024113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9970"/>
            <a:satOff val="-4131"/>
            <a:lumOff val="20078"/>
            <a:alphaOff val="0"/>
          </a:schemeClr>
        </a:solidFill>
        <a:ln w="15875" cap="rnd" cmpd="sng" algn="ctr">
          <a:solidFill>
            <a:schemeClr val="accent3">
              <a:shade val="80000"/>
              <a:hueOff val="99970"/>
              <a:satOff val="-4131"/>
              <a:lumOff val="20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34FD0-9673-4644-9296-ED78A594EBB9}">
      <dsp:nvSpPr>
        <dsp:cNvPr id="0" name=""/>
        <dsp:cNvSpPr/>
      </dsp:nvSpPr>
      <dsp:spPr>
        <a:xfrm>
          <a:off x="2484395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3969"/>
            <a:satOff val="-4296"/>
            <a:lumOff val="20881"/>
            <a:alphaOff val="0"/>
          </a:schemeClr>
        </a:solidFill>
        <a:ln w="15875" cap="rnd" cmpd="sng" algn="ctr">
          <a:solidFill>
            <a:schemeClr val="accent3">
              <a:shade val="80000"/>
              <a:hueOff val="103969"/>
              <a:satOff val="-4296"/>
              <a:lumOff val="208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FE84C-16C8-40FF-BA8F-51A2C3DA9A6B}">
      <dsp:nvSpPr>
        <dsp:cNvPr id="0" name=""/>
        <dsp:cNvSpPr/>
      </dsp:nvSpPr>
      <dsp:spPr>
        <a:xfrm>
          <a:off x="2944677" y="1838676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7967"/>
            <a:satOff val="-4461"/>
            <a:lumOff val="21684"/>
            <a:alphaOff val="0"/>
          </a:schemeClr>
        </a:solidFill>
        <a:ln w="15875" cap="rnd" cmpd="sng" algn="ctr">
          <a:solidFill>
            <a:schemeClr val="accent3">
              <a:shade val="80000"/>
              <a:hueOff val="107967"/>
              <a:satOff val="-4461"/>
              <a:lumOff val="216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AE155-7368-4324-83AD-4CD8DFB4F14F}">
      <dsp:nvSpPr>
        <dsp:cNvPr id="0" name=""/>
        <dsp:cNvSpPr/>
      </dsp:nvSpPr>
      <dsp:spPr>
        <a:xfrm>
          <a:off x="182984" y="1996377"/>
          <a:ext cx="3261842" cy="29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la Croix</a:t>
          </a:r>
        </a:p>
      </dsp:txBody>
      <dsp:txXfrm>
        <a:off x="182984" y="1996377"/>
        <a:ext cx="3261842" cy="296531"/>
      </dsp:txXfrm>
    </dsp:sp>
    <dsp:sp modelId="{35A7434B-67FA-4161-9135-ABAF3F15511E}">
      <dsp:nvSpPr>
        <dsp:cNvPr id="0" name=""/>
        <dsp:cNvSpPr/>
      </dsp:nvSpPr>
      <dsp:spPr>
        <a:xfrm>
          <a:off x="182984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1966"/>
            <a:satOff val="-4627"/>
            <a:lumOff val="22487"/>
            <a:alphaOff val="0"/>
          </a:schemeClr>
        </a:solidFill>
        <a:ln w="15875" cap="rnd" cmpd="sng" algn="ctr">
          <a:solidFill>
            <a:schemeClr val="accent3">
              <a:shade val="80000"/>
              <a:hueOff val="111966"/>
              <a:satOff val="-4627"/>
              <a:lumOff val="22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46FCD-7DB0-4257-BBDD-2EA59E8FF559}">
      <dsp:nvSpPr>
        <dsp:cNvPr id="0" name=""/>
        <dsp:cNvSpPr/>
      </dsp:nvSpPr>
      <dsp:spPr>
        <a:xfrm>
          <a:off x="643267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965"/>
            <a:satOff val="-4792"/>
            <a:lumOff val="23290"/>
            <a:alphaOff val="0"/>
          </a:schemeClr>
        </a:solidFill>
        <a:ln w="15875" cap="rnd" cmpd="sng" algn="ctr">
          <a:solidFill>
            <a:schemeClr val="accent3">
              <a:shade val="80000"/>
              <a:hueOff val="115965"/>
              <a:satOff val="-4792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1E00F-45F2-47A2-8FB6-78037483A949}">
      <dsp:nvSpPr>
        <dsp:cNvPr id="0" name=""/>
        <dsp:cNvSpPr/>
      </dsp:nvSpPr>
      <dsp:spPr>
        <a:xfrm>
          <a:off x="1103549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4"/>
            <a:satOff val="-4957"/>
            <a:lumOff val="24094"/>
            <a:alphaOff val="0"/>
          </a:schemeClr>
        </a:solidFill>
        <a:ln w="15875" cap="rnd" cmpd="sng" algn="ctr">
          <a:solidFill>
            <a:schemeClr val="accent3">
              <a:shade val="80000"/>
              <a:hueOff val="119964"/>
              <a:satOff val="-4957"/>
              <a:lumOff val="240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F1170-3F49-41F2-BFED-CD2795CB6D09}">
      <dsp:nvSpPr>
        <dsp:cNvPr id="0" name=""/>
        <dsp:cNvSpPr/>
      </dsp:nvSpPr>
      <dsp:spPr>
        <a:xfrm>
          <a:off x="1563831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3963"/>
            <a:satOff val="-5122"/>
            <a:lumOff val="24897"/>
            <a:alphaOff val="0"/>
          </a:schemeClr>
        </a:solidFill>
        <a:ln w="15875" cap="rnd" cmpd="sng" algn="ctr">
          <a:solidFill>
            <a:schemeClr val="accent3">
              <a:shade val="80000"/>
              <a:hueOff val="123963"/>
              <a:satOff val="-5122"/>
              <a:lumOff val="24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828F0-11A2-4993-9F24-DB84F396C7FF}">
      <dsp:nvSpPr>
        <dsp:cNvPr id="0" name=""/>
        <dsp:cNvSpPr/>
      </dsp:nvSpPr>
      <dsp:spPr>
        <a:xfrm>
          <a:off x="2024113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7961"/>
            <a:satOff val="-5288"/>
            <a:lumOff val="25700"/>
            <a:alphaOff val="0"/>
          </a:schemeClr>
        </a:solidFill>
        <a:ln w="15875" cap="rnd" cmpd="sng" algn="ctr">
          <a:solidFill>
            <a:schemeClr val="accent3">
              <a:shade val="80000"/>
              <a:hueOff val="127961"/>
              <a:satOff val="-5288"/>
              <a:lumOff val="257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DD1A9-C445-4DBB-A903-3BF45F5A92BF}">
      <dsp:nvSpPr>
        <dsp:cNvPr id="0" name=""/>
        <dsp:cNvSpPr/>
      </dsp:nvSpPr>
      <dsp:spPr>
        <a:xfrm>
          <a:off x="2484395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1960"/>
            <a:satOff val="-5453"/>
            <a:lumOff val="26503"/>
            <a:alphaOff val="0"/>
          </a:schemeClr>
        </a:solidFill>
        <a:ln w="15875" cap="rnd" cmpd="sng" algn="ctr">
          <a:solidFill>
            <a:schemeClr val="accent3">
              <a:shade val="80000"/>
              <a:hueOff val="131960"/>
              <a:satOff val="-5453"/>
              <a:lumOff val="265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EC169-C057-48BE-999D-BBB0E381BCA1}">
      <dsp:nvSpPr>
        <dsp:cNvPr id="0" name=""/>
        <dsp:cNvSpPr/>
      </dsp:nvSpPr>
      <dsp:spPr>
        <a:xfrm>
          <a:off x="2944677" y="2259860"/>
          <a:ext cx="434912" cy="724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DC840-7EEE-4003-A243-C4C5DFED3AEA}">
      <dsp:nvSpPr>
        <dsp:cNvPr id="0" name=""/>
        <dsp:cNvSpPr/>
      </dsp:nvSpPr>
      <dsp:spPr>
        <a:xfrm rot="5400000">
          <a:off x="-107093" y="107410"/>
          <a:ext cx="713956" cy="499769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1</a:t>
          </a:r>
        </a:p>
      </dsp:txBody>
      <dsp:txXfrm rot="-5400000">
        <a:off x="1" y="250202"/>
        <a:ext cx="499769" cy="214187"/>
      </dsp:txXfrm>
    </dsp:sp>
    <dsp:sp modelId="{2C084C95-17C8-4108-9743-843DFBE48DF0}">
      <dsp:nvSpPr>
        <dsp:cNvPr id="0" name=""/>
        <dsp:cNvSpPr/>
      </dsp:nvSpPr>
      <dsp:spPr>
        <a:xfrm rot="5400000">
          <a:off x="4475548" y="-3975461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Ink Free" panose="03080402000500000000" pitchFamily="66" charset="0"/>
            </a:rPr>
            <a:t>Numéro pair à droite et impair à gauche</a:t>
          </a:r>
        </a:p>
      </dsp:txBody>
      <dsp:txXfrm rot="-5400000">
        <a:off x="499769" y="22972"/>
        <a:ext cx="8392976" cy="418763"/>
      </dsp:txXfrm>
    </dsp:sp>
    <dsp:sp modelId="{FE7282A5-798D-4040-BA6A-1B1E60256F77}">
      <dsp:nvSpPr>
        <dsp:cNvPr id="0" name=""/>
        <dsp:cNvSpPr/>
      </dsp:nvSpPr>
      <dsp:spPr>
        <a:xfrm rot="5400000">
          <a:off x="-107093" y="720142"/>
          <a:ext cx="713956" cy="499769"/>
        </a:xfrm>
        <a:prstGeom prst="chevron">
          <a:avLst/>
        </a:prstGeom>
        <a:solidFill>
          <a:schemeClr val="accent1">
            <a:shade val="50000"/>
            <a:hueOff val="115709"/>
            <a:satOff val="-8967"/>
            <a:lumOff val="15546"/>
            <a:alphaOff val="0"/>
          </a:schemeClr>
        </a:solidFill>
        <a:ln w="15875" cap="rnd" cmpd="sng" algn="ctr">
          <a:solidFill>
            <a:schemeClr val="accent1">
              <a:shade val="50000"/>
              <a:hueOff val="115709"/>
              <a:satOff val="-8967"/>
              <a:lumOff val="15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2</a:t>
          </a:r>
        </a:p>
      </dsp:txBody>
      <dsp:txXfrm rot="-5400000">
        <a:off x="1" y="862934"/>
        <a:ext cx="499769" cy="214187"/>
      </dsp:txXfrm>
    </dsp:sp>
    <dsp:sp modelId="{DBE98D1F-E751-48F2-BD37-B2838F5C8C43}">
      <dsp:nvSpPr>
        <dsp:cNvPr id="0" name=""/>
        <dsp:cNvSpPr/>
      </dsp:nvSpPr>
      <dsp:spPr>
        <a:xfrm rot="5400000">
          <a:off x="4475548" y="-3362730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115709"/>
              <a:satOff val="-8967"/>
              <a:lumOff val="15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Ink Free" panose="03080402000500000000" pitchFamily="66" charset="0"/>
            </a:rPr>
            <a:t>Toujours partir de la mairie pour la numérotation</a:t>
          </a:r>
        </a:p>
      </dsp:txBody>
      <dsp:txXfrm rot="-5400000">
        <a:off x="499769" y="635703"/>
        <a:ext cx="8392976" cy="418763"/>
      </dsp:txXfrm>
    </dsp:sp>
    <dsp:sp modelId="{578C34C3-916C-40CC-B248-54804E849E80}">
      <dsp:nvSpPr>
        <dsp:cNvPr id="0" name=""/>
        <dsp:cNvSpPr/>
      </dsp:nvSpPr>
      <dsp:spPr>
        <a:xfrm rot="5400000">
          <a:off x="-107093" y="1332874"/>
          <a:ext cx="713956" cy="499769"/>
        </a:xfrm>
        <a:prstGeom prst="chevron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3</a:t>
          </a:r>
        </a:p>
      </dsp:txBody>
      <dsp:txXfrm rot="-5400000">
        <a:off x="1" y="1475666"/>
        <a:ext cx="499769" cy="214187"/>
      </dsp:txXfrm>
    </dsp:sp>
    <dsp:sp modelId="{1BCBE051-6634-4DD4-93D0-98553EC88D3A}">
      <dsp:nvSpPr>
        <dsp:cNvPr id="0" name=""/>
        <dsp:cNvSpPr/>
      </dsp:nvSpPr>
      <dsp:spPr>
        <a:xfrm rot="5400000">
          <a:off x="4475548" y="-2749998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Ink Free" panose="03080402000500000000" pitchFamily="66" charset="0"/>
            </a:rPr>
            <a:t>Eviter les noms trop long</a:t>
          </a:r>
        </a:p>
      </dsp:txBody>
      <dsp:txXfrm rot="-5400000">
        <a:off x="499769" y="1248435"/>
        <a:ext cx="8392976" cy="418763"/>
      </dsp:txXfrm>
    </dsp:sp>
    <dsp:sp modelId="{8EDF8B2A-DA72-4511-A94C-7AA70BBB9C8F}">
      <dsp:nvSpPr>
        <dsp:cNvPr id="0" name=""/>
        <dsp:cNvSpPr/>
      </dsp:nvSpPr>
      <dsp:spPr>
        <a:xfrm rot="5400000">
          <a:off x="-107093" y="1945606"/>
          <a:ext cx="713956" cy="499769"/>
        </a:xfrm>
        <a:prstGeom prst="chevron">
          <a:avLst/>
        </a:prstGeom>
        <a:solidFill>
          <a:schemeClr val="accent1">
            <a:shade val="50000"/>
            <a:hueOff val="347126"/>
            <a:satOff val="-26901"/>
            <a:lumOff val="46638"/>
            <a:alphaOff val="0"/>
          </a:schemeClr>
        </a:solidFill>
        <a:ln w="15875" cap="rnd" cmpd="sng" algn="ctr">
          <a:solidFill>
            <a:schemeClr val="accent1">
              <a:shade val="50000"/>
              <a:hueOff val="347126"/>
              <a:satOff val="-26901"/>
              <a:lumOff val="466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4</a:t>
          </a:r>
        </a:p>
      </dsp:txBody>
      <dsp:txXfrm rot="-5400000">
        <a:off x="1" y="2088398"/>
        <a:ext cx="499769" cy="214187"/>
      </dsp:txXfrm>
    </dsp:sp>
    <dsp:sp modelId="{F5489D24-B6DD-4BD0-A9E6-E517F50B968B}">
      <dsp:nvSpPr>
        <dsp:cNvPr id="0" name=""/>
        <dsp:cNvSpPr/>
      </dsp:nvSpPr>
      <dsp:spPr>
        <a:xfrm rot="5400000">
          <a:off x="4475548" y="-2137266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347126"/>
              <a:satOff val="-26901"/>
              <a:lumOff val="466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Ink Free" panose="03080402000500000000" pitchFamily="66" charset="0"/>
            </a:rPr>
            <a:t>Eviter les homonymes des noms (rue de l’église, place de l’église)</a:t>
          </a:r>
        </a:p>
      </dsp:txBody>
      <dsp:txXfrm rot="-5400000">
        <a:off x="499769" y="1861167"/>
        <a:ext cx="8392976" cy="418763"/>
      </dsp:txXfrm>
    </dsp:sp>
    <dsp:sp modelId="{952CD9E7-B039-42A3-B72D-699CA07F3556}">
      <dsp:nvSpPr>
        <dsp:cNvPr id="0" name=""/>
        <dsp:cNvSpPr/>
      </dsp:nvSpPr>
      <dsp:spPr>
        <a:xfrm rot="5400000">
          <a:off x="-107093" y="2558337"/>
          <a:ext cx="713956" cy="499769"/>
        </a:xfrm>
        <a:prstGeom prst="chevron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5</a:t>
          </a:r>
        </a:p>
      </dsp:txBody>
      <dsp:txXfrm rot="-5400000">
        <a:off x="1" y="2701129"/>
        <a:ext cx="499769" cy="214187"/>
      </dsp:txXfrm>
    </dsp:sp>
    <dsp:sp modelId="{0F71DCD4-8137-4B9D-9395-9A0CCBED2D3E}">
      <dsp:nvSpPr>
        <dsp:cNvPr id="0" name=""/>
        <dsp:cNvSpPr/>
      </dsp:nvSpPr>
      <dsp:spPr>
        <a:xfrm rot="5400000">
          <a:off x="4475548" y="-1524535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 dirty="0">
              <a:latin typeface="Ink Free" panose="03080402000500000000" pitchFamily="66" charset="0"/>
            </a:rPr>
            <a:t>Eviter les noms ayant un type de voie (rue de la place)</a:t>
          </a:r>
        </a:p>
      </dsp:txBody>
      <dsp:txXfrm rot="-5400000">
        <a:off x="499769" y="2473898"/>
        <a:ext cx="8392976" cy="418763"/>
      </dsp:txXfrm>
    </dsp:sp>
    <dsp:sp modelId="{33ECCE53-4B50-4415-BF1E-32CBFD15A69C}">
      <dsp:nvSpPr>
        <dsp:cNvPr id="0" name=""/>
        <dsp:cNvSpPr/>
      </dsp:nvSpPr>
      <dsp:spPr>
        <a:xfrm rot="5400000">
          <a:off x="-107093" y="3171069"/>
          <a:ext cx="713956" cy="499769"/>
        </a:xfrm>
        <a:prstGeom prst="chevron">
          <a:avLst/>
        </a:prstGeom>
        <a:solidFill>
          <a:schemeClr val="accent1">
            <a:shade val="50000"/>
            <a:hueOff val="115709"/>
            <a:satOff val="-8967"/>
            <a:lumOff val="15546"/>
            <a:alphaOff val="0"/>
          </a:schemeClr>
        </a:solidFill>
        <a:ln w="15875" cap="rnd" cmpd="sng" algn="ctr">
          <a:solidFill>
            <a:schemeClr val="accent1">
              <a:shade val="50000"/>
              <a:hueOff val="115709"/>
              <a:satOff val="-8967"/>
              <a:lumOff val="15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Ink Free" panose="03080402000500000000" pitchFamily="66" charset="0"/>
            </a:rPr>
            <a:t>6</a:t>
          </a:r>
        </a:p>
      </dsp:txBody>
      <dsp:txXfrm rot="-5400000">
        <a:off x="1" y="3313861"/>
        <a:ext cx="499769" cy="214187"/>
      </dsp:txXfrm>
    </dsp:sp>
    <dsp:sp modelId="{23CD656D-85FB-4095-B183-FF098E3D0642}">
      <dsp:nvSpPr>
        <dsp:cNvPr id="0" name=""/>
        <dsp:cNvSpPr/>
      </dsp:nvSpPr>
      <dsp:spPr>
        <a:xfrm rot="5400000">
          <a:off x="4475548" y="-911803"/>
          <a:ext cx="464071" cy="84156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115709"/>
              <a:satOff val="-8967"/>
              <a:lumOff val="15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>
              <a:latin typeface="Ink Free" panose="03080402000500000000" pitchFamily="66" charset="0"/>
            </a:rPr>
            <a:t>Nommer toutes les voies</a:t>
          </a:r>
        </a:p>
      </dsp:txBody>
      <dsp:txXfrm rot="-5400000">
        <a:off x="499769" y="3086630"/>
        <a:ext cx="8392976" cy="41876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D65CD-438F-4D23-B21D-F4A7218DAB61}">
      <dsp:nvSpPr>
        <dsp:cNvPr id="0" name=""/>
        <dsp:cNvSpPr/>
      </dsp:nvSpPr>
      <dsp:spPr>
        <a:xfrm>
          <a:off x="210642" y="221120"/>
          <a:ext cx="3754856" cy="34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des Pradeaux </a:t>
          </a:r>
        </a:p>
      </dsp:txBody>
      <dsp:txXfrm>
        <a:off x="210642" y="221120"/>
        <a:ext cx="3754856" cy="341350"/>
      </dsp:txXfrm>
    </dsp:sp>
    <dsp:sp modelId="{8087A153-A858-446A-9BCE-6B155422A3C2}">
      <dsp:nvSpPr>
        <dsp:cNvPr id="0" name=""/>
        <dsp:cNvSpPr/>
      </dsp:nvSpPr>
      <dsp:spPr>
        <a:xfrm>
          <a:off x="210642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9E096-F0B7-46CD-B0ED-378F08994C8F}">
      <dsp:nvSpPr>
        <dsp:cNvPr id="0" name=""/>
        <dsp:cNvSpPr/>
      </dsp:nvSpPr>
      <dsp:spPr>
        <a:xfrm>
          <a:off x="740494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9"/>
            <a:satOff val="-165"/>
            <a:lumOff val="803"/>
            <a:alphaOff val="0"/>
          </a:schemeClr>
        </a:solidFill>
        <a:ln w="15875" cap="rnd" cmpd="sng" algn="ctr">
          <a:solidFill>
            <a:schemeClr val="accent3">
              <a:shade val="80000"/>
              <a:hueOff val="3999"/>
              <a:satOff val="-165"/>
              <a:lumOff val="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82EF0-7AA2-48CF-B2A4-4344392C35E4}">
      <dsp:nvSpPr>
        <dsp:cNvPr id="0" name=""/>
        <dsp:cNvSpPr/>
      </dsp:nvSpPr>
      <dsp:spPr>
        <a:xfrm>
          <a:off x="1270346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8"/>
            <a:satOff val="-330"/>
            <a:lumOff val="1606"/>
            <a:alphaOff val="0"/>
          </a:schemeClr>
        </a:solidFill>
        <a:ln w="15875" cap="rnd" cmpd="sng" algn="ctr">
          <a:solidFill>
            <a:schemeClr val="accent3">
              <a:shade val="80000"/>
              <a:hueOff val="7998"/>
              <a:satOff val="-330"/>
              <a:lumOff val="16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1417C-5167-4F69-ABF9-4A6A7C3BB2C7}">
      <dsp:nvSpPr>
        <dsp:cNvPr id="0" name=""/>
        <dsp:cNvSpPr/>
      </dsp:nvSpPr>
      <dsp:spPr>
        <a:xfrm>
          <a:off x="1800198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"/>
            <a:satOff val="-496"/>
            <a:lumOff val="2409"/>
            <a:alphaOff val="0"/>
          </a:schemeClr>
        </a:solidFill>
        <a:ln w="15875" cap="rnd" cmpd="sng" algn="ctr">
          <a:solidFill>
            <a:schemeClr val="accent3">
              <a:shade val="80000"/>
              <a:hueOff val="11996"/>
              <a:satOff val="-496"/>
              <a:lumOff val="2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09F6E-63B6-4ED8-BE67-8AE071862288}">
      <dsp:nvSpPr>
        <dsp:cNvPr id="0" name=""/>
        <dsp:cNvSpPr/>
      </dsp:nvSpPr>
      <dsp:spPr>
        <a:xfrm>
          <a:off x="2330050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5995"/>
            <a:satOff val="-661"/>
            <a:lumOff val="3212"/>
            <a:alphaOff val="0"/>
          </a:schemeClr>
        </a:solidFill>
        <a:ln w="15875" cap="rnd" cmpd="sng" algn="ctr">
          <a:solidFill>
            <a:schemeClr val="accent3">
              <a:shade val="80000"/>
              <a:hueOff val="15995"/>
              <a:satOff val="-661"/>
              <a:lumOff val="32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7CDDB-C58B-4F80-82AC-FB62D2AE1A5E}">
      <dsp:nvSpPr>
        <dsp:cNvPr id="0" name=""/>
        <dsp:cNvSpPr/>
      </dsp:nvSpPr>
      <dsp:spPr>
        <a:xfrm>
          <a:off x="2859902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9994"/>
            <a:satOff val="-826"/>
            <a:lumOff val="4016"/>
            <a:alphaOff val="0"/>
          </a:schemeClr>
        </a:solidFill>
        <a:ln w="15875" cap="rnd" cmpd="sng" algn="ctr">
          <a:solidFill>
            <a:schemeClr val="accent3">
              <a:shade val="80000"/>
              <a:hueOff val="19994"/>
              <a:satOff val="-826"/>
              <a:lumOff val="40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13CF2-84CB-4D89-80CD-8C0CEFCECB70}">
      <dsp:nvSpPr>
        <dsp:cNvPr id="0" name=""/>
        <dsp:cNvSpPr/>
      </dsp:nvSpPr>
      <dsp:spPr>
        <a:xfrm>
          <a:off x="3389754" y="56247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3993"/>
            <a:satOff val="-991"/>
            <a:lumOff val="4819"/>
            <a:alphaOff val="0"/>
          </a:schemeClr>
        </a:solidFill>
        <a:ln w="15875" cap="rnd" cmpd="sng" algn="ctr">
          <a:solidFill>
            <a:schemeClr val="accent3">
              <a:shade val="80000"/>
              <a:hueOff val="23993"/>
              <a:satOff val="-991"/>
              <a:lumOff val="48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2642D-C1B0-43D1-8C4B-936D53B18768}">
      <dsp:nvSpPr>
        <dsp:cNvPr id="0" name=""/>
        <dsp:cNvSpPr/>
      </dsp:nvSpPr>
      <dsp:spPr>
        <a:xfrm>
          <a:off x="210642" y="701639"/>
          <a:ext cx="3754856" cy="34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Saint Martin</a:t>
          </a:r>
        </a:p>
      </dsp:txBody>
      <dsp:txXfrm>
        <a:off x="210642" y="701639"/>
        <a:ext cx="3754856" cy="341350"/>
      </dsp:txXfrm>
    </dsp:sp>
    <dsp:sp modelId="{66AC6B94-778F-4539-9B87-D927AF35A7F0}">
      <dsp:nvSpPr>
        <dsp:cNvPr id="0" name=""/>
        <dsp:cNvSpPr/>
      </dsp:nvSpPr>
      <dsp:spPr>
        <a:xfrm>
          <a:off x="210642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992"/>
            <a:satOff val="-1157"/>
            <a:lumOff val="5622"/>
            <a:alphaOff val="0"/>
          </a:schemeClr>
        </a:solidFill>
        <a:ln w="15875" cap="rnd" cmpd="sng" algn="ctr">
          <a:solidFill>
            <a:schemeClr val="accent3">
              <a:shade val="80000"/>
              <a:hueOff val="27992"/>
              <a:satOff val="-1157"/>
              <a:lumOff val="5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7368D-8D71-4D3C-B07F-2C5A47EF8F39}">
      <dsp:nvSpPr>
        <dsp:cNvPr id="0" name=""/>
        <dsp:cNvSpPr/>
      </dsp:nvSpPr>
      <dsp:spPr>
        <a:xfrm>
          <a:off x="740494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990"/>
            <a:satOff val="-1322"/>
            <a:lumOff val="6425"/>
            <a:alphaOff val="0"/>
          </a:schemeClr>
        </a:solidFill>
        <a:ln w="15875" cap="rnd" cmpd="sng" algn="ctr">
          <a:solidFill>
            <a:schemeClr val="accent3">
              <a:shade val="80000"/>
              <a:hueOff val="31990"/>
              <a:satOff val="-1322"/>
              <a:lumOff val="6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D37DE-6532-41BC-ACE6-D5EABE427EF0}">
      <dsp:nvSpPr>
        <dsp:cNvPr id="0" name=""/>
        <dsp:cNvSpPr/>
      </dsp:nvSpPr>
      <dsp:spPr>
        <a:xfrm>
          <a:off x="1270346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5989"/>
            <a:satOff val="-1487"/>
            <a:lumOff val="7228"/>
            <a:alphaOff val="0"/>
          </a:schemeClr>
        </a:solidFill>
        <a:ln w="15875" cap="rnd" cmpd="sng" algn="ctr">
          <a:solidFill>
            <a:schemeClr val="accent3">
              <a:shade val="80000"/>
              <a:hueOff val="35989"/>
              <a:satOff val="-1487"/>
              <a:lumOff val="7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E9D4-FFC0-418E-B3B1-FBD251FD386C}">
      <dsp:nvSpPr>
        <dsp:cNvPr id="0" name=""/>
        <dsp:cNvSpPr/>
      </dsp:nvSpPr>
      <dsp:spPr>
        <a:xfrm>
          <a:off x="1800198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88"/>
            <a:satOff val="-1652"/>
            <a:lumOff val="8031"/>
            <a:alphaOff val="0"/>
          </a:schemeClr>
        </a:solidFill>
        <a:ln w="15875" cap="rnd" cmpd="sng" algn="ctr">
          <a:solidFill>
            <a:schemeClr val="accent3">
              <a:shade val="80000"/>
              <a:hueOff val="39988"/>
              <a:satOff val="-1652"/>
              <a:lumOff val="8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942BC-38DA-4D43-855B-5A9A0A73134A}">
      <dsp:nvSpPr>
        <dsp:cNvPr id="0" name=""/>
        <dsp:cNvSpPr/>
      </dsp:nvSpPr>
      <dsp:spPr>
        <a:xfrm>
          <a:off x="2330050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3987"/>
            <a:satOff val="-1818"/>
            <a:lumOff val="8834"/>
            <a:alphaOff val="0"/>
          </a:schemeClr>
        </a:solidFill>
        <a:ln w="15875" cap="rnd" cmpd="sng" algn="ctr">
          <a:solidFill>
            <a:schemeClr val="accent3">
              <a:shade val="80000"/>
              <a:hueOff val="43987"/>
              <a:satOff val="-1818"/>
              <a:lumOff val="88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77351-3FE0-43BB-AAD0-0DB5E1DAB7FC}">
      <dsp:nvSpPr>
        <dsp:cNvPr id="0" name=""/>
        <dsp:cNvSpPr/>
      </dsp:nvSpPr>
      <dsp:spPr>
        <a:xfrm>
          <a:off x="2859902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986"/>
            <a:satOff val="-1983"/>
            <a:lumOff val="9637"/>
            <a:alphaOff val="0"/>
          </a:schemeClr>
        </a:solidFill>
        <a:ln w="15875" cap="rnd" cmpd="sng" algn="ctr">
          <a:solidFill>
            <a:schemeClr val="accent3">
              <a:shade val="80000"/>
              <a:hueOff val="47986"/>
              <a:satOff val="-1983"/>
              <a:lumOff val="9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326E-BB24-4185-A309-C8401BAD2FA7}">
      <dsp:nvSpPr>
        <dsp:cNvPr id="0" name=""/>
        <dsp:cNvSpPr/>
      </dsp:nvSpPr>
      <dsp:spPr>
        <a:xfrm>
          <a:off x="3389754" y="104299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1984"/>
            <a:satOff val="-2148"/>
            <a:lumOff val="10441"/>
            <a:alphaOff val="0"/>
          </a:schemeClr>
        </a:solidFill>
        <a:ln w="15875" cap="rnd" cmpd="sng" algn="ctr">
          <a:solidFill>
            <a:schemeClr val="accent3">
              <a:shade val="80000"/>
              <a:hueOff val="51984"/>
              <a:satOff val="-2148"/>
              <a:lumOff val="10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B5011-7BDC-46DE-B073-78080E8C9906}">
      <dsp:nvSpPr>
        <dsp:cNvPr id="0" name=""/>
        <dsp:cNvSpPr/>
      </dsp:nvSpPr>
      <dsp:spPr>
        <a:xfrm>
          <a:off x="210642" y="1182159"/>
          <a:ext cx="3754856" cy="34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de la Cure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10642" y="1182159"/>
        <a:ext cx="3754856" cy="341350"/>
      </dsp:txXfrm>
    </dsp:sp>
    <dsp:sp modelId="{802EEB70-94E9-4B53-A3E0-F186E22C48F7}">
      <dsp:nvSpPr>
        <dsp:cNvPr id="0" name=""/>
        <dsp:cNvSpPr/>
      </dsp:nvSpPr>
      <dsp:spPr>
        <a:xfrm>
          <a:off x="210642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5983"/>
            <a:satOff val="-2313"/>
            <a:lumOff val="11244"/>
            <a:alphaOff val="0"/>
          </a:schemeClr>
        </a:solidFill>
        <a:ln w="15875" cap="rnd" cmpd="sng" algn="ctr">
          <a:solidFill>
            <a:schemeClr val="accent3">
              <a:shade val="80000"/>
              <a:hueOff val="55983"/>
              <a:satOff val="-2313"/>
              <a:lumOff val="11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CDB30-B742-4220-BD8C-E2F60346307A}">
      <dsp:nvSpPr>
        <dsp:cNvPr id="0" name=""/>
        <dsp:cNvSpPr/>
      </dsp:nvSpPr>
      <dsp:spPr>
        <a:xfrm>
          <a:off x="740494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9982"/>
            <a:satOff val="-2479"/>
            <a:lumOff val="12047"/>
            <a:alphaOff val="0"/>
          </a:schemeClr>
        </a:solidFill>
        <a:ln w="15875" cap="rnd" cmpd="sng" algn="ctr">
          <a:solidFill>
            <a:schemeClr val="accent3">
              <a:shade val="80000"/>
              <a:hueOff val="59982"/>
              <a:satOff val="-2479"/>
              <a:lumOff val="120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4191D-B055-49FB-9FA7-33CCAA98DE0C}">
      <dsp:nvSpPr>
        <dsp:cNvPr id="0" name=""/>
        <dsp:cNvSpPr/>
      </dsp:nvSpPr>
      <dsp:spPr>
        <a:xfrm>
          <a:off x="1270346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3981"/>
            <a:satOff val="-2644"/>
            <a:lumOff val="12850"/>
            <a:alphaOff val="0"/>
          </a:schemeClr>
        </a:solidFill>
        <a:ln w="15875" cap="rnd" cmpd="sng" algn="ctr">
          <a:solidFill>
            <a:schemeClr val="accent3">
              <a:shade val="80000"/>
              <a:hueOff val="63981"/>
              <a:satOff val="-2644"/>
              <a:lumOff val="12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B1A51-3E1A-4718-8954-8EAA4F47A41B}">
      <dsp:nvSpPr>
        <dsp:cNvPr id="0" name=""/>
        <dsp:cNvSpPr/>
      </dsp:nvSpPr>
      <dsp:spPr>
        <a:xfrm>
          <a:off x="1800198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6088E-56A9-4359-8721-D9324B996D76}">
      <dsp:nvSpPr>
        <dsp:cNvPr id="0" name=""/>
        <dsp:cNvSpPr/>
      </dsp:nvSpPr>
      <dsp:spPr>
        <a:xfrm>
          <a:off x="2330050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1978"/>
            <a:satOff val="-2974"/>
            <a:lumOff val="14456"/>
            <a:alphaOff val="0"/>
          </a:schemeClr>
        </a:solidFill>
        <a:ln w="15875" cap="rnd" cmpd="sng" algn="ctr">
          <a:solidFill>
            <a:schemeClr val="accent3">
              <a:shade val="80000"/>
              <a:hueOff val="71978"/>
              <a:satOff val="-2974"/>
              <a:lumOff val="144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5358A-10A5-42A4-854E-D8441B1F21DE}">
      <dsp:nvSpPr>
        <dsp:cNvPr id="0" name=""/>
        <dsp:cNvSpPr/>
      </dsp:nvSpPr>
      <dsp:spPr>
        <a:xfrm>
          <a:off x="2859902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5977"/>
            <a:satOff val="-3139"/>
            <a:lumOff val="15259"/>
            <a:alphaOff val="0"/>
          </a:schemeClr>
        </a:solidFill>
        <a:ln w="15875" cap="rnd" cmpd="sng" algn="ctr">
          <a:solidFill>
            <a:schemeClr val="accent3">
              <a:shade val="80000"/>
              <a:hueOff val="75977"/>
              <a:satOff val="-3139"/>
              <a:lumOff val="152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E07BD-93B6-4A6F-88E7-1E68A37A2673}">
      <dsp:nvSpPr>
        <dsp:cNvPr id="0" name=""/>
        <dsp:cNvSpPr/>
      </dsp:nvSpPr>
      <dsp:spPr>
        <a:xfrm>
          <a:off x="3389754" y="1523510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76"/>
            <a:satOff val="-3305"/>
            <a:lumOff val="16062"/>
            <a:alphaOff val="0"/>
          </a:schemeClr>
        </a:solidFill>
        <a:ln w="15875" cap="rnd" cmpd="sng" algn="ctr">
          <a:solidFill>
            <a:schemeClr val="accent3">
              <a:shade val="80000"/>
              <a:hueOff val="79976"/>
              <a:satOff val="-3305"/>
              <a:lumOff val="160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FDCA2-D336-4650-A7B1-51F193CBB0B9}">
      <dsp:nvSpPr>
        <dsp:cNvPr id="0" name=""/>
        <dsp:cNvSpPr/>
      </dsp:nvSpPr>
      <dsp:spPr>
        <a:xfrm>
          <a:off x="210642" y="1662679"/>
          <a:ext cx="3754856" cy="34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de chez Thomas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10642" y="1662679"/>
        <a:ext cx="3754856" cy="341350"/>
      </dsp:txXfrm>
    </dsp:sp>
    <dsp:sp modelId="{AC17D8EA-B4C4-4811-8160-C762A2DEBE81}">
      <dsp:nvSpPr>
        <dsp:cNvPr id="0" name=""/>
        <dsp:cNvSpPr/>
      </dsp:nvSpPr>
      <dsp:spPr>
        <a:xfrm>
          <a:off x="210642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975"/>
            <a:satOff val="-3470"/>
            <a:lumOff val="16865"/>
            <a:alphaOff val="0"/>
          </a:schemeClr>
        </a:solidFill>
        <a:ln w="15875" cap="rnd" cmpd="sng" algn="ctr">
          <a:solidFill>
            <a:schemeClr val="accent3">
              <a:shade val="80000"/>
              <a:hueOff val="83975"/>
              <a:satOff val="-3470"/>
              <a:lumOff val="16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B9884-087F-4544-9AE4-6AFDD620BA6E}">
      <dsp:nvSpPr>
        <dsp:cNvPr id="0" name=""/>
        <dsp:cNvSpPr/>
      </dsp:nvSpPr>
      <dsp:spPr>
        <a:xfrm>
          <a:off x="740494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7973"/>
            <a:satOff val="-3635"/>
            <a:lumOff val="17669"/>
            <a:alphaOff val="0"/>
          </a:schemeClr>
        </a:solidFill>
        <a:ln w="15875" cap="rnd" cmpd="sng" algn="ctr">
          <a:solidFill>
            <a:schemeClr val="accent3">
              <a:shade val="80000"/>
              <a:hueOff val="87973"/>
              <a:satOff val="-3635"/>
              <a:lumOff val="1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F4ADA-CC7F-4DB2-B4F1-9B847B02D7EC}">
      <dsp:nvSpPr>
        <dsp:cNvPr id="0" name=""/>
        <dsp:cNvSpPr/>
      </dsp:nvSpPr>
      <dsp:spPr>
        <a:xfrm>
          <a:off x="1270346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1972"/>
            <a:satOff val="-3800"/>
            <a:lumOff val="18472"/>
            <a:alphaOff val="0"/>
          </a:schemeClr>
        </a:solidFill>
        <a:ln w="15875" cap="rnd" cmpd="sng" algn="ctr">
          <a:solidFill>
            <a:schemeClr val="accent3">
              <a:shade val="80000"/>
              <a:hueOff val="91972"/>
              <a:satOff val="-3800"/>
              <a:lumOff val="184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66BC5-3C6C-46A6-B2FB-C8AC63474C2E}">
      <dsp:nvSpPr>
        <dsp:cNvPr id="0" name=""/>
        <dsp:cNvSpPr/>
      </dsp:nvSpPr>
      <dsp:spPr>
        <a:xfrm>
          <a:off x="1800198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971"/>
            <a:satOff val="-3966"/>
            <a:lumOff val="19275"/>
            <a:alphaOff val="0"/>
          </a:schemeClr>
        </a:solidFill>
        <a:ln w="15875" cap="rnd" cmpd="sng" algn="ctr">
          <a:solidFill>
            <a:schemeClr val="accent3">
              <a:shade val="80000"/>
              <a:hueOff val="95971"/>
              <a:satOff val="-3966"/>
              <a:lumOff val="19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EB62-D2EA-4104-BDD3-7A0C3F7F2B22}">
      <dsp:nvSpPr>
        <dsp:cNvPr id="0" name=""/>
        <dsp:cNvSpPr/>
      </dsp:nvSpPr>
      <dsp:spPr>
        <a:xfrm>
          <a:off x="2330050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9970"/>
            <a:satOff val="-4131"/>
            <a:lumOff val="20078"/>
            <a:alphaOff val="0"/>
          </a:schemeClr>
        </a:solidFill>
        <a:ln w="15875" cap="rnd" cmpd="sng" algn="ctr">
          <a:solidFill>
            <a:schemeClr val="accent3">
              <a:shade val="80000"/>
              <a:hueOff val="99970"/>
              <a:satOff val="-4131"/>
              <a:lumOff val="20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8126B-04CF-4B10-ADE0-AB0DF4FACCD3}">
      <dsp:nvSpPr>
        <dsp:cNvPr id="0" name=""/>
        <dsp:cNvSpPr/>
      </dsp:nvSpPr>
      <dsp:spPr>
        <a:xfrm>
          <a:off x="2859902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3969"/>
            <a:satOff val="-4296"/>
            <a:lumOff val="20881"/>
            <a:alphaOff val="0"/>
          </a:schemeClr>
        </a:solidFill>
        <a:ln w="15875" cap="rnd" cmpd="sng" algn="ctr">
          <a:solidFill>
            <a:schemeClr val="accent3">
              <a:shade val="80000"/>
              <a:hueOff val="103969"/>
              <a:satOff val="-4296"/>
              <a:lumOff val="208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CE6D1-D0B5-48B9-B62D-91E6CC59E486}">
      <dsp:nvSpPr>
        <dsp:cNvPr id="0" name=""/>
        <dsp:cNvSpPr/>
      </dsp:nvSpPr>
      <dsp:spPr>
        <a:xfrm>
          <a:off x="3389754" y="200402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7967"/>
            <a:satOff val="-4461"/>
            <a:lumOff val="21684"/>
            <a:alphaOff val="0"/>
          </a:schemeClr>
        </a:solidFill>
        <a:ln w="15875" cap="rnd" cmpd="sng" algn="ctr">
          <a:solidFill>
            <a:schemeClr val="accent3">
              <a:shade val="80000"/>
              <a:hueOff val="107967"/>
              <a:satOff val="-4461"/>
              <a:lumOff val="216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11DB5-1A3D-4CC4-95F9-E210AD461068}">
      <dsp:nvSpPr>
        <dsp:cNvPr id="0" name=""/>
        <dsp:cNvSpPr/>
      </dsp:nvSpPr>
      <dsp:spPr>
        <a:xfrm>
          <a:off x="210642" y="2143198"/>
          <a:ext cx="3754856" cy="34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Place de la Mairie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10642" y="2143198"/>
        <a:ext cx="3754856" cy="341350"/>
      </dsp:txXfrm>
    </dsp:sp>
    <dsp:sp modelId="{FC5872C7-2E70-4B2B-AAC8-B12DB4299076}">
      <dsp:nvSpPr>
        <dsp:cNvPr id="0" name=""/>
        <dsp:cNvSpPr/>
      </dsp:nvSpPr>
      <dsp:spPr>
        <a:xfrm>
          <a:off x="210642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1966"/>
            <a:satOff val="-4627"/>
            <a:lumOff val="22487"/>
            <a:alphaOff val="0"/>
          </a:schemeClr>
        </a:solidFill>
        <a:ln w="15875" cap="rnd" cmpd="sng" algn="ctr">
          <a:solidFill>
            <a:schemeClr val="accent3">
              <a:shade val="80000"/>
              <a:hueOff val="111966"/>
              <a:satOff val="-4627"/>
              <a:lumOff val="22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314A8-645A-458B-8BB5-FC69A69F2761}">
      <dsp:nvSpPr>
        <dsp:cNvPr id="0" name=""/>
        <dsp:cNvSpPr/>
      </dsp:nvSpPr>
      <dsp:spPr>
        <a:xfrm>
          <a:off x="740494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965"/>
            <a:satOff val="-4792"/>
            <a:lumOff val="23290"/>
            <a:alphaOff val="0"/>
          </a:schemeClr>
        </a:solidFill>
        <a:ln w="15875" cap="rnd" cmpd="sng" algn="ctr">
          <a:solidFill>
            <a:schemeClr val="accent3">
              <a:shade val="80000"/>
              <a:hueOff val="115965"/>
              <a:satOff val="-4792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59161-7CC1-4B9A-8F74-393A1D9E0F7E}">
      <dsp:nvSpPr>
        <dsp:cNvPr id="0" name=""/>
        <dsp:cNvSpPr/>
      </dsp:nvSpPr>
      <dsp:spPr>
        <a:xfrm>
          <a:off x="1270346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4"/>
            <a:satOff val="-4957"/>
            <a:lumOff val="24094"/>
            <a:alphaOff val="0"/>
          </a:schemeClr>
        </a:solidFill>
        <a:ln w="15875" cap="rnd" cmpd="sng" algn="ctr">
          <a:solidFill>
            <a:schemeClr val="accent3">
              <a:shade val="80000"/>
              <a:hueOff val="119964"/>
              <a:satOff val="-4957"/>
              <a:lumOff val="240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626C1-E7B1-4972-A101-80BBBCE0642B}">
      <dsp:nvSpPr>
        <dsp:cNvPr id="0" name=""/>
        <dsp:cNvSpPr/>
      </dsp:nvSpPr>
      <dsp:spPr>
        <a:xfrm>
          <a:off x="1800198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3963"/>
            <a:satOff val="-5122"/>
            <a:lumOff val="24897"/>
            <a:alphaOff val="0"/>
          </a:schemeClr>
        </a:solidFill>
        <a:ln w="15875" cap="rnd" cmpd="sng" algn="ctr">
          <a:solidFill>
            <a:schemeClr val="accent3">
              <a:shade val="80000"/>
              <a:hueOff val="123963"/>
              <a:satOff val="-5122"/>
              <a:lumOff val="24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2F160-38D5-4DB0-8C0B-106CA3FDD69F}">
      <dsp:nvSpPr>
        <dsp:cNvPr id="0" name=""/>
        <dsp:cNvSpPr/>
      </dsp:nvSpPr>
      <dsp:spPr>
        <a:xfrm>
          <a:off x="2330050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7961"/>
            <a:satOff val="-5288"/>
            <a:lumOff val="25700"/>
            <a:alphaOff val="0"/>
          </a:schemeClr>
        </a:solidFill>
        <a:ln w="15875" cap="rnd" cmpd="sng" algn="ctr">
          <a:solidFill>
            <a:schemeClr val="accent3">
              <a:shade val="80000"/>
              <a:hueOff val="127961"/>
              <a:satOff val="-5288"/>
              <a:lumOff val="257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1D009-72FF-4BEA-9CA2-03C9C43E3A2B}">
      <dsp:nvSpPr>
        <dsp:cNvPr id="0" name=""/>
        <dsp:cNvSpPr/>
      </dsp:nvSpPr>
      <dsp:spPr>
        <a:xfrm>
          <a:off x="2859902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1960"/>
            <a:satOff val="-5453"/>
            <a:lumOff val="26503"/>
            <a:alphaOff val="0"/>
          </a:schemeClr>
        </a:solidFill>
        <a:ln w="15875" cap="rnd" cmpd="sng" algn="ctr">
          <a:solidFill>
            <a:schemeClr val="accent3">
              <a:shade val="80000"/>
              <a:hueOff val="131960"/>
              <a:satOff val="-5453"/>
              <a:lumOff val="265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185F4-8655-429D-B5EC-E54EB9AE29BA}">
      <dsp:nvSpPr>
        <dsp:cNvPr id="0" name=""/>
        <dsp:cNvSpPr/>
      </dsp:nvSpPr>
      <dsp:spPr>
        <a:xfrm>
          <a:off x="3389754" y="2484549"/>
          <a:ext cx="500647" cy="8344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3E1D5-B109-46FC-91AA-EE4692C84DD6}">
      <dsp:nvSpPr>
        <dsp:cNvPr id="0" name=""/>
        <dsp:cNvSpPr/>
      </dsp:nvSpPr>
      <dsp:spPr>
        <a:xfrm>
          <a:off x="196728" y="881633"/>
          <a:ext cx="3506840" cy="318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la Collange</a:t>
          </a:r>
        </a:p>
      </dsp:txBody>
      <dsp:txXfrm>
        <a:off x="196728" y="881633"/>
        <a:ext cx="3506840" cy="318803"/>
      </dsp:txXfrm>
    </dsp:sp>
    <dsp:sp modelId="{B2D7090A-82B0-4437-9F5D-931DBCD2C371}">
      <dsp:nvSpPr>
        <dsp:cNvPr id="0" name=""/>
        <dsp:cNvSpPr/>
      </dsp:nvSpPr>
      <dsp:spPr>
        <a:xfrm>
          <a:off x="196728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6AC90-C2AC-4AA2-BD94-04461EA51F08}">
      <dsp:nvSpPr>
        <dsp:cNvPr id="0" name=""/>
        <dsp:cNvSpPr/>
      </dsp:nvSpPr>
      <dsp:spPr>
        <a:xfrm>
          <a:off x="691583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5E0A6-6CA4-41D7-BA42-539E5F68C5DE}">
      <dsp:nvSpPr>
        <dsp:cNvPr id="0" name=""/>
        <dsp:cNvSpPr/>
      </dsp:nvSpPr>
      <dsp:spPr>
        <a:xfrm>
          <a:off x="1186437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4B409-02B8-4AFD-816E-FDD4AB812316}">
      <dsp:nvSpPr>
        <dsp:cNvPr id="0" name=""/>
        <dsp:cNvSpPr/>
      </dsp:nvSpPr>
      <dsp:spPr>
        <a:xfrm>
          <a:off x="1681291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F4BDC-9DB5-484A-A6A1-56A8B782B96D}">
      <dsp:nvSpPr>
        <dsp:cNvPr id="0" name=""/>
        <dsp:cNvSpPr/>
      </dsp:nvSpPr>
      <dsp:spPr>
        <a:xfrm>
          <a:off x="2176145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E49D1-56A7-4F0D-92C8-7F4445B8BE23}">
      <dsp:nvSpPr>
        <dsp:cNvPr id="0" name=""/>
        <dsp:cNvSpPr/>
      </dsp:nvSpPr>
      <dsp:spPr>
        <a:xfrm>
          <a:off x="2670999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794BD-1752-4419-BC2B-9E25EEA761F6}">
      <dsp:nvSpPr>
        <dsp:cNvPr id="0" name=""/>
        <dsp:cNvSpPr/>
      </dsp:nvSpPr>
      <dsp:spPr>
        <a:xfrm>
          <a:off x="3165853" y="1200436"/>
          <a:ext cx="467578" cy="77929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21530-BAB3-4B26-8B2C-33F116C64AEF}">
      <dsp:nvSpPr>
        <dsp:cNvPr id="0" name=""/>
        <dsp:cNvSpPr/>
      </dsp:nvSpPr>
      <dsp:spPr>
        <a:xfrm>
          <a:off x="233490" y="696432"/>
          <a:ext cx="4162152" cy="37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Chantelauze</a:t>
          </a:r>
        </a:p>
      </dsp:txBody>
      <dsp:txXfrm>
        <a:off x="233490" y="696432"/>
        <a:ext cx="4162152" cy="378377"/>
      </dsp:txXfrm>
    </dsp:sp>
    <dsp:sp modelId="{1BECC8F6-A461-48E3-ADF5-B07CFEEBA269}">
      <dsp:nvSpPr>
        <dsp:cNvPr id="0" name=""/>
        <dsp:cNvSpPr/>
      </dsp:nvSpPr>
      <dsp:spPr>
        <a:xfrm>
          <a:off x="233490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D5D83-D67C-4444-AC30-86054C589704}">
      <dsp:nvSpPr>
        <dsp:cNvPr id="0" name=""/>
        <dsp:cNvSpPr/>
      </dsp:nvSpPr>
      <dsp:spPr>
        <a:xfrm>
          <a:off x="820816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C8CC5-436C-4B09-A699-70163CC024A3}">
      <dsp:nvSpPr>
        <dsp:cNvPr id="0" name=""/>
        <dsp:cNvSpPr/>
      </dsp:nvSpPr>
      <dsp:spPr>
        <a:xfrm>
          <a:off x="1408142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2E5E0-2614-4BFF-9FFF-E3DA5287F428}">
      <dsp:nvSpPr>
        <dsp:cNvPr id="0" name=""/>
        <dsp:cNvSpPr/>
      </dsp:nvSpPr>
      <dsp:spPr>
        <a:xfrm>
          <a:off x="1995468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14446-2353-421F-8E73-15431D02670C}">
      <dsp:nvSpPr>
        <dsp:cNvPr id="0" name=""/>
        <dsp:cNvSpPr/>
      </dsp:nvSpPr>
      <dsp:spPr>
        <a:xfrm>
          <a:off x="2582794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D3223-FFA7-415A-B15A-B9E0F633D77A}">
      <dsp:nvSpPr>
        <dsp:cNvPr id="0" name=""/>
        <dsp:cNvSpPr/>
      </dsp:nvSpPr>
      <dsp:spPr>
        <a:xfrm>
          <a:off x="3170120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188F4-6F6D-4DAA-8C8D-60E0E1DE741A}">
      <dsp:nvSpPr>
        <dsp:cNvPr id="0" name=""/>
        <dsp:cNvSpPr/>
      </dsp:nvSpPr>
      <dsp:spPr>
        <a:xfrm>
          <a:off x="3757446" y="1074809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907C9-894D-42FA-8906-74E9D5040F85}">
      <dsp:nvSpPr>
        <dsp:cNvPr id="0" name=""/>
        <dsp:cNvSpPr/>
      </dsp:nvSpPr>
      <dsp:spPr>
        <a:xfrm>
          <a:off x="233490" y="1214899"/>
          <a:ext cx="4162152" cy="37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du Marronnier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33490" y="1214899"/>
        <a:ext cx="4162152" cy="378377"/>
      </dsp:txXfrm>
    </dsp:sp>
    <dsp:sp modelId="{A9B04D5A-4111-4B2B-BB29-DFBD4E813C12}">
      <dsp:nvSpPr>
        <dsp:cNvPr id="0" name=""/>
        <dsp:cNvSpPr/>
      </dsp:nvSpPr>
      <dsp:spPr>
        <a:xfrm>
          <a:off x="233490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DAED5-54ED-488A-903B-3359978A73DD}">
      <dsp:nvSpPr>
        <dsp:cNvPr id="0" name=""/>
        <dsp:cNvSpPr/>
      </dsp:nvSpPr>
      <dsp:spPr>
        <a:xfrm>
          <a:off x="820816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8C160-27C9-4875-B86E-81A78F4CB2DF}">
      <dsp:nvSpPr>
        <dsp:cNvPr id="0" name=""/>
        <dsp:cNvSpPr/>
      </dsp:nvSpPr>
      <dsp:spPr>
        <a:xfrm>
          <a:off x="1408142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29BBA-65FB-440C-99D3-4FDE43ECAF0D}">
      <dsp:nvSpPr>
        <dsp:cNvPr id="0" name=""/>
        <dsp:cNvSpPr/>
      </dsp:nvSpPr>
      <dsp:spPr>
        <a:xfrm>
          <a:off x="1995468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27EF9-CEED-4518-9BB8-71F22A349AB1}">
      <dsp:nvSpPr>
        <dsp:cNvPr id="0" name=""/>
        <dsp:cNvSpPr/>
      </dsp:nvSpPr>
      <dsp:spPr>
        <a:xfrm>
          <a:off x="2582794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2B6A2-7D1D-4D70-83C7-392DE8AD9CAF}">
      <dsp:nvSpPr>
        <dsp:cNvPr id="0" name=""/>
        <dsp:cNvSpPr/>
      </dsp:nvSpPr>
      <dsp:spPr>
        <a:xfrm>
          <a:off x="3170120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4CB65-6841-41BF-8062-65FAD9BC1463}">
      <dsp:nvSpPr>
        <dsp:cNvPr id="0" name=""/>
        <dsp:cNvSpPr/>
      </dsp:nvSpPr>
      <dsp:spPr>
        <a:xfrm>
          <a:off x="3757446" y="1593277"/>
          <a:ext cx="554953" cy="92492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76C06-64D8-41F2-8869-25F853A1B591}">
      <dsp:nvSpPr>
        <dsp:cNvPr id="0" name=""/>
        <dsp:cNvSpPr/>
      </dsp:nvSpPr>
      <dsp:spPr>
        <a:xfrm>
          <a:off x="268006" y="603462"/>
          <a:ext cx="4777414" cy="43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Allée du Tennis</a:t>
          </a:r>
        </a:p>
      </dsp:txBody>
      <dsp:txXfrm>
        <a:off x="268006" y="603462"/>
        <a:ext cx="4777414" cy="434310"/>
      </dsp:txXfrm>
    </dsp:sp>
    <dsp:sp modelId="{E3B3E4B6-1ABB-47B8-9002-8A4D0A3F63A1}">
      <dsp:nvSpPr>
        <dsp:cNvPr id="0" name=""/>
        <dsp:cNvSpPr/>
      </dsp:nvSpPr>
      <dsp:spPr>
        <a:xfrm>
          <a:off x="268006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11502-C9CE-4839-B17C-89036C1156C4}">
      <dsp:nvSpPr>
        <dsp:cNvPr id="0" name=""/>
        <dsp:cNvSpPr/>
      </dsp:nvSpPr>
      <dsp:spPr>
        <a:xfrm>
          <a:off x="942152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B8030-D1F2-483D-BE63-F823C72D96D0}">
      <dsp:nvSpPr>
        <dsp:cNvPr id="0" name=""/>
        <dsp:cNvSpPr/>
      </dsp:nvSpPr>
      <dsp:spPr>
        <a:xfrm>
          <a:off x="1616298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7AD18-98A7-41DE-893A-2D45BFC6476A}">
      <dsp:nvSpPr>
        <dsp:cNvPr id="0" name=""/>
        <dsp:cNvSpPr/>
      </dsp:nvSpPr>
      <dsp:spPr>
        <a:xfrm>
          <a:off x="2290445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6756D-65FB-4BA2-94B6-2E5E91776ED0}">
      <dsp:nvSpPr>
        <dsp:cNvPr id="0" name=""/>
        <dsp:cNvSpPr/>
      </dsp:nvSpPr>
      <dsp:spPr>
        <a:xfrm>
          <a:off x="2964591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93129-02EC-4207-A61B-B28C69506691}">
      <dsp:nvSpPr>
        <dsp:cNvPr id="0" name=""/>
        <dsp:cNvSpPr/>
      </dsp:nvSpPr>
      <dsp:spPr>
        <a:xfrm>
          <a:off x="3638737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4EBEF-044C-4CEF-B50F-3A9D475EB987}">
      <dsp:nvSpPr>
        <dsp:cNvPr id="0" name=""/>
        <dsp:cNvSpPr/>
      </dsp:nvSpPr>
      <dsp:spPr>
        <a:xfrm>
          <a:off x="4312883" y="103777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F6E87-8F8D-42B5-8085-615CDDFD0033}">
      <dsp:nvSpPr>
        <dsp:cNvPr id="0" name=""/>
        <dsp:cNvSpPr/>
      </dsp:nvSpPr>
      <dsp:spPr>
        <a:xfrm>
          <a:off x="268006" y="1190582"/>
          <a:ext cx="4777414" cy="43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des Gourgougnes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68006" y="1190582"/>
        <a:ext cx="4777414" cy="434310"/>
      </dsp:txXfrm>
    </dsp:sp>
    <dsp:sp modelId="{C8106A61-BDD8-4B7C-989B-C5B3B132F13D}">
      <dsp:nvSpPr>
        <dsp:cNvPr id="0" name=""/>
        <dsp:cNvSpPr/>
      </dsp:nvSpPr>
      <dsp:spPr>
        <a:xfrm>
          <a:off x="268006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1D807-BD15-4076-A5B0-C049F058A116}">
      <dsp:nvSpPr>
        <dsp:cNvPr id="0" name=""/>
        <dsp:cNvSpPr/>
      </dsp:nvSpPr>
      <dsp:spPr>
        <a:xfrm>
          <a:off x="942152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FF6FE-E8C3-46F2-8F4F-8C6BA3B0521B}">
      <dsp:nvSpPr>
        <dsp:cNvPr id="0" name=""/>
        <dsp:cNvSpPr/>
      </dsp:nvSpPr>
      <dsp:spPr>
        <a:xfrm>
          <a:off x="1616298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8346A-3118-488E-817B-F4A7B8E66550}">
      <dsp:nvSpPr>
        <dsp:cNvPr id="0" name=""/>
        <dsp:cNvSpPr/>
      </dsp:nvSpPr>
      <dsp:spPr>
        <a:xfrm>
          <a:off x="2290445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E9B17-62B4-403C-8D5E-B92E29AE608A}">
      <dsp:nvSpPr>
        <dsp:cNvPr id="0" name=""/>
        <dsp:cNvSpPr/>
      </dsp:nvSpPr>
      <dsp:spPr>
        <a:xfrm>
          <a:off x="2964591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551EE-16F9-4633-AD6A-46E2B3B3C424}">
      <dsp:nvSpPr>
        <dsp:cNvPr id="0" name=""/>
        <dsp:cNvSpPr/>
      </dsp:nvSpPr>
      <dsp:spPr>
        <a:xfrm>
          <a:off x="3638737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C3FE9-C21C-4EE2-8493-6A708FEDC7D4}">
      <dsp:nvSpPr>
        <dsp:cNvPr id="0" name=""/>
        <dsp:cNvSpPr/>
      </dsp:nvSpPr>
      <dsp:spPr>
        <a:xfrm>
          <a:off x="4312883" y="1624893"/>
          <a:ext cx="636988" cy="10616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8BAF7-5B3C-4680-A4FF-11089EEC3B43}">
      <dsp:nvSpPr>
        <dsp:cNvPr id="0" name=""/>
        <dsp:cNvSpPr/>
      </dsp:nvSpPr>
      <dsp:spPr>
        <a:xfrm>
          <a:off x="245277" y="655214"/>
          <a:ext cx="4372249" cy="397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Malmenaide </a:t>
          </a:r>
        </a:p>
      </dsp:txBody>
      <dsp:txXfrm>
        <a:off x="245277" y="655214"/>
        <a:ext cx="4372249" cy="397477"/>
      </dsp:txXfrm>
    </dsp:sp>
    <dsp:sp modelId="{1A3D08C0-01D1-46F1-800D-9FC6A05975B5}">
      <dsp:nvSpPr>
        <dsp:cNvPr id="0" name=""/>
        <dsp:cNvSpPr/>
      </dsp:nvSpPr>
      <dsp:spPr>
        <a:xfrm>
          <a:off x="245277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D6849-25BC-4161-BCDE-FCC0F8073641}">
      <dsp:nvSpPr>
        <dsp:cNvPr id="0" name=""/>
        <dsp:cNvSpPr/>
      </dsp:nvSpPr>
      <dsp:spPr>
        <a:xfrm>
          <a:off x="862250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F1871-4129-48BB-B752-E6D841801C0E}">
      <dsp:nvSpPr>
        <dsp:cNvPr id="0" name=""/>
        <dsp:cNvSpPr/>
      </dsp:nvSpPr>
      <dsp:spPr>
        <a:xfrm>
          <a:off x="1479223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36DA6-4B80-4C18-8984-064EF3AAAD33}">
      <dsp:nvSpPr>
        <dsp:cNvPr id="0" name=""/>
        <dsp:cNvSpPr/>
      </dsp:nvSpPr>
      <dsp:spPr>
        <a:xfrm>
          <a:off x="2096196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E09C1-4693-49BE-97A4-3CF00B05ED0B}">
      <dsp:nvSpPr>
        <dsp:cNvPr id="0" name=""/>
        <dsp:cNvSpPr/>
      </dsp:nvSpPr>
      <dsp:spPr>
        <a:xfrm>
          <a:off x="2713169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0A210-9913-4BA4-8ADA-DEDD92E95B97}">
      <dsp:nvSpPr>
        <dsp:cNvPr id="0" name=""/>
        <dsp:cNvSpPr/>
      </dsp:nvSpPr>
      <dsp:spPr>
        <a:xfrm>
          <a:off x="3330142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9E7E1-0425-407F-A2BE-925E302B091F}">
      <dsp:nvSpPr>
        <dsp:cNvPr id="0" name=""/>
        <dsp:cNvSpPr/>
      </dsp:nvSpPr>
      <dsp:spPr>
        <a:xfrm>
          <a:off x="3947115" y="1052691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2495-8EA2-4839-B6B1-B9CB02ED4326}">
      <dsp:nvSpPr>
        <dsp:cNvPr id="0" name=""/>
        <dsp:cNvSpPr/>
      </dsp:nvSpPr>
      <dsp:spPr>
        <a:xfrm>
          <a:off x="245277" y="1230921"/>
          <a:ext cx="4372249" cy="397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des Bachats</a:t>
          </a:r>
        </a:p>
      </dsp:txBody>
      <dsp:txXfrm>
        <a:off x="245277" y="1230921"/>
        <a:ext cx="4372249" cy="397477"/>
      </dsp:txXfrm>
    </dsp:sp>
    <dsp:sp modelId="{894030B6-4B97-4E37-81E7-6C1407F58B04}">
      <dsp:nvSpPr>
        <dsp:cNvPr id="0" name=""/>
        <dsp:cNvSpPr/>
      </dsp:nvSpPr>
      <dsp:spPr>
        <a:xfrm>
          <a:off x="245277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12DA7-6D05-4D18-8CB4-CD5489646BF2}">
      <dsp:nvSpPr>
        <dsp:cNvPr id="0" name=""/>
        <dsp:cNvSpPr/>
      </dsp:nvSpPr>
      <dsp:spPr>
        <a:xfrm>
          <a:off x="862250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768B8-3763-4813-AF44-6233E9CA96B1}">
      <dsp:nvSpPr>
        <dsp:cNvPr id="0" name=""/>
        <dsp:cNvSpPr/>
      </dsp:nvSpPr>
      <dsp:spPr>
        <a:xfrm>
          <a:off x="1479223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E3781-A309-49F4-96A0-C922C4A94AB3}">
      <dsp:nvSpPr>
        <dsp:cNvPr id="0" name=""/>
        <dsp:cNvSpPr/>
      </dsp:nvSpPr>
      <dsp:spPr>
        <a:xfrm>
          <a:off x="2096196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36F5-8011-42D6-813A-64C4DD7A61B6}">
      <dsp:nvSpPr>
        <dsp:cNvPr id="0" name=""/>
        <dsp:cNvSpPr/>
      </dsp:nvSpPr>
      <dsp:spPr>
        <a:xfrm>
          <a:off x="2713169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7744-3D66-48EC-98F5-99B2B17CECB8}">
      <dsp:nvSpPr>
        <dsp:cNvPr id="0" name=""/>
        <dsp:cNvSpPr/>
      </dsp:nvSpPr>
      <dsp:spPr>
        <a:xfrm>
          <a:off x="3330142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13DC5-6022-414C-AB2B-AB0F4A167176}">
      <dsp:nvSpPr>
        <dsp:cNvPr id="0" name=""/>
        <dsp:cNvSpPr/>
      </dsp:nvSpPr>
      <dsp:spPr>
        <a:xfrm>
          <a:off x="3947115" y="1594215"/>
          <a:ext cx="582966" cy="9716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CA20D-A84D-4687-9C79-CB51A484353E}">
      <dsp:nvSpPr>
        <dsp:cNvPr id="0" name=""/>
        <dsp:cNvSpPr/>
      </dsp:nvSpPr>
      <dsp:spPr>
        <a:xfrm>
          <a:off x="244351" y="29720"/>
          <a:ext cx="4355748" cy="39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Route de Clavière 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44351" y="29720"/>
        <a:ext cx="4355748" cy="395977"/>
      </dsp:txXfrm>
    </dsp:sp>
    <dsp:sp modelId="{636E6FC2-1B83-4CB7-AD7E-30C9EC8DE3D8}">
      <dsp:nvSpPr>
        <dsp:cNvPr id="0" name=""/>
        <dsp:cNvSpPr/>
      </dsp:nvSpPr>
      <dsp:spPr>
        <a:xfrm>
          <a:off x="244351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F9097-1A0E-4E9A-A03A-6E5946265D98}">
      <dsp:nvSpPr>
        <dsp:cNvPr id="0" name=""/>
        <dsp:cNvSpPr/>
      </dsp:nvSpPr>
      <dsp:spPr>
        <a:xfrm>
          <a:off x="858995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036"/>
            <a:satOff val="-208"/>
            <a:lumOff val="1011"/>
            <a:alphaOff val="0"/>
          </a:schemeClr>
        </a:solidFill>
        <a:ln w="15875" cap="rnd" cmpd="sng" algn="ctr">
          <a:solidFill>
            <a:schemeClr val="accent3">
              <a:shade val="80000"/>
              <a:hueOff val="5036"/>
              <a:satOff val="-208"/>
              <a:lumOff val="10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2D131-D70F-4817-8D6B-A122881271DC}">
      <dsp:nvSpPr>
        <dsp:cNvPr id="0" name=""/>
        <dsp:cNvSpPr/>
      </dsp:nvSpPr>
      <dsp:spPr>
        <a:xfrm>
          <a:off x="1473640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071"/>
            <a:satOff val="-416"/>
            <a:lumOff val="2023"/>
            <a:alphaOff val="0"/>
          </a:schemeClr>
        </a:solidFill>
        <a:ln w="15875" cap="rnd" cmpd="sng" algn="ctr">
          <a:solidFill>
            <a:schemeClr val="accent3">
              <a:shade val="80000"/>
              <a:hueOff val="10071"/>
              <a:satOff val="-416"/>
              <a:lumOff val="20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2A1F2-34D8-45BE-B7CD-F0669498ECA1}">
      <dsp:nvSpPr>
        <dsp:cNvPr id="0" name=""/>
        <dsp:cNvSpPr/>
      </dsp:nvSpPr>
      <dsp:spPr>
        <a:xfrm>
          <a:off x="2088284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5107"/>
            <a:satOff val="-624"/>
            <a:lumOff val="3034"/>
            <a:alphaOff val="0"/>
          </a:schemeClr>
        </a:solidFill>
        <a:ln w="15875" cap="rnd" cmpd="sng" algn="ctr">
          <a:solidFill>
            <a:schemeClr val="accent3">
              <a:shade val="80000"/>
              <a:hueOff val="15107"/>
              <a:satOff val="-624"/>
              <a:lumOff val="30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1FB17-4F23-4FBB-823F-8C8FCF6BF719}">
      <dsp:nvSpPr>
        <dsp:cNvPr id="0" name=""/>
        <dsp:cNvSpPr/>
      </dsp:nvSpPr>
      <dsp:spPr>
        <a:xfrm>
          <a:off x="2702929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142"/>
            <a:satOff val="-832"/>
            <a:lumOff val="4045"/>
            <a:alphaOff val="0"/>
          </a:schemeClr>
        </a:solidFill>
        <a:ln w="15875" cap="rnd" cmpd="sng" algn="ctr">
          <a:solidFill>
            <a:schemeClr val="accent3">
              <a:shade val="80000"/>
              <a:hueOff val="20142"/>
              <a:satOff val="-832"/>
              <a:lumOff val="40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561B0-1B83-4C70-A2E7-91E0D7294E72}">
      <dsp:nvSpPr>
        <dsp:cNvPr id="0" name=""/>
        <dsp:cNvSpPr/>
      </dsp:nvSpPr>
      <dsp:spPr>
        <a:xfrm>
          <a:off x="3317573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5178"/>
            <a:satOff val="-1040"/>
            <a:lumOff val="5057"/>
            <a:alphaOff val="0"/>
          </a:schemeClr>
        </a:solidFill>
        <a:ln w="15875" cap="rnd" cmpd="sng" algn="ctr">
          <a:solidFill>
            <a:schemeClr val="accent3">
              <a:shade val="80000"/>
              <a:hueOff val="25178"/>
              <a:satOff val="-1040"/>
              <a:lumOff val="50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9723B-ABD1-4250-B188-1807BBDAB91F}">
      <dsp:nvSpPr>
        <dsp:cNvPr id="0" name=""/>
        <dsp:cNvSpPr/>
      </dsp:nvSpPr>
      <dsp:spPr>
        <a:xfrm>
          <a:off x="3932218" y="425697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0213"/>
            <a:satOff val="-1248"/>
            <a:lumOff val="6068"/>
            <a:alphaOff val="0"/>
          </a:schemeClr>
        </a:solidFill>
        <a:ln w="15875" cap="rnd" cmpd="sng" algn="ctr">
          <a:solidFill>
            <a:schemeClr val="accent3">
              <a:shade val="80000"/>
              <a:hueOff val="30213"/>
              <a:satOff val="-1248"/>
              <a:lumOff val="60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B69B5-F0EF-4FDE-BF30-5E824DDB958B}">
      <dsp:nvSpPr>
        <dsp:cNvPr id="0" name=""/>
        <dsp:cNvSpPr/>
      </dsp:nvSpPr>
      <dsp:spPr>
        <a:xfrm>
          <a:off x="244351" y="565649"/>
          <a:ext cx="4355748" cy="39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de Duret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44351" y="565649"/>
        <a:ext cx="4355748" cy="395977"/>
      </dsp:txXfrm>
    </dsp:sp>
    <dsp:sp modelId="{EC6DD930-CF6D-4307-A82F-DF3AED4B2E95}">
      <dsp:nvSpPr>
        <dsp:cNvPr id="0" name=""/>
        <dsp:cNvSpPr/>
      </dsp:nvSpPr>
      <dsp:spPr>
        <a:xfrm>
          <a:off x="244351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5249"/>
            <a:satOff val="-1457"/>
            <a:lumOff val="7079"/>
            <a:alphaOff val="0"/>
          </a:schemeClr>
        </a:solidFill>
        <a:ln w="15875" cap="rnd" cmpd="sng" algn="ctr">
          <a:solidFill>
            <a:schemeClr val="accent3">
              <a:shade val="80000"/>
              <a:hueOff val="35249"/>
              <a:satOff val="-1457"/>
              <a:lumOff val="7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CB1A7-4325-493A-BF57-33D9A0D357A7}">
      <dsp:nvSpPr>
        <dsp:cNvPr id="0" name=""/>
        <dsp:cNvSpPr/>
      </dsp:nvSpPr>
      <dsp:spPr>
        <a:xfrm>
          <a:off x="858995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0284"/>
            <a:satOff val="-1665"/>
            <a:lumOff val="8091"/>
            <a:alphaOff val="0"/>
          </a:schemeClr>
        </a:solidFill>
        <a:ln w="15875" cap="rnd" cmpd="sng" algn="ctr">
          <a:solidFill>
            <a:schemeClr val="accent3">
              <a:shade val="80000"/>
              <a:hueOff val="40284"/>
              <a:satOff val="-1665"/>
              <a:lumOff val="80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C1C4B-4A6F-4067-83D8-27579084304C}">
      <dsp:nvSpPr>
        <dsp:cNvPr id="0" name=""/>
        <dsp:cNvSpPr/>
      </dsp:nvSpPr>
      <dsp:spPr>
        <a:xfrm>
          <a:off x="1473640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787C6-EE80-446A-A001-087FEDA35B7D}">
      <dsp:nvSpPr>
        <dsp:cNvPr id="0" name=""/>
        <dsp:cNvSpPr/>
      </dsp:nvSpPr>
      <dsp:spPr>
        <a:xfrm>
          <a:off x="2088284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0355"/>
            <a:satOff val="-2081"/>
            <a:lumOff val="10113"/>
            <a:alphaOff val="0"/>
          </a:schemeClr>
        </a:solidFill>
        <a:ln w="15875" cap="rnd" cmpd="sng" algn="ctr">
          <a:solidFill>
            <a:schemeClr val="accent3">
              <a:shade val="80000"/>
              <a:hueOff val="50355"/>
              <a:satOff val="-2081"/>
              <a:lumOff val="101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66E1D-3071-44FA-8468-3F29C8D607DD}">
      <dsp:nvSpPr>
        <dsp:cNvPr id="0" name=""/>
        <dsp:cNvSpPr/>
      </dsp:nvSpPr>
      <dsp:spPr>
        <a:xfrm>
          <a:off x="2702929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5391"/>
            <a:satOff val="-2289"/>
            <a:lumOff val="11125"/>
            <a:alphaOff val="0"/>
          </a:schemeClr>
        </a:solidFill>
        <a:ln w="15875" cap="rnd" cmpd="sng" algn="ctr">
          <a:solidFill>
            <a:schemeClr val="accent3">
              <a:shade val="80000"/>
              <a:hueOff val="55391"/>
              <a:satOff val="-2289"/>
              <a:lumOff val="111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33E3-37E8-48BA-AAF5-A58F0C4F07BA}">
      <dsp:nvSpPr>
        <dsp:cNvPr id="0" name=""/>
        <dsp:cNvSpPr/>
      </dsp:nvSpPr>
      <dsp:spPr>
        <a:xfrm>
          <a:off x="3317573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0426"/>
            <a:satOff val="-2497"/>
            <a:lumOff val="12136"/>
            <a:alphaOff val="0"/>
          </a:schemeClr>
        </a:solidFill>
        <a:ln w="15875" cap="rnd" cmpd="sng" algn="ctr">
          <a:solidFill>
            <a:schemeClr val="accent3">
              <a:shade val="80000"/>
              <a:hueOff val="60426"/>
              <a:satOff val="-2497"/>
              <a:lumOff val="121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693F5-4270-4830-B881-40BD942E8047}">
      <dsp:nvSpPr>
        <dsp:cNvPr id="0" name=""/>
        <dsp:cNvSpPr/>
      </dsp:nvSpPr>
      <dsp:spPr>
        <a:xfrm>
          <a:off x="3932218" y="96162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5462"/>
            <a:satOff val="-2705"/>
            <a:lumOff val="13147"/>
            <a:alphaOff val="0"/>
          </a:schemeClr>
        </a:solidFill>
        <a:ln w="15875" cap="rnd" cmpd="sng" algn="ctr">
          <a:solidFill>
            <a:schemeClr val="accent3">
              <a:shade val="80000"/>
              <a:hueOff val="65462"/>
              <a:satOff val="-2705"/>
              <a:lumOff val="13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9E1BC-C6E3-4D48-8DE2-40C463577713}">
      <dsp:nvSpPr>
        <dsp:cNvPr id="0" name=""/>
        <dsp:cNvSpPr/>
      </dsp:nvSpPr>
      <dsp:spPr>
        <a:xfrm>
          <a:off x="244351" y="1101578"/>
          <a:ext cx="4355748" cy="39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Malmenaide </a:t>
          </a:r>
        </a:p>
      </dsp:txBody>
      <dsp:txXfrm>
        <a:off x="244351" y="1101578"/>
        <a:ext cx="4355748" cy="395977"/>
      </dsp:txXfrm>
    </dsp:sp>
    <dsp:sp modelId="{9030D5EA-C6A7-4596-B618-8716C31EAE85}">
      <dsp:nvSpPr>
        <dsp:cNvPr id="0" name=""/>
        <dsp:cNvSpPr/>
      </dsp:nvSpPr>
      <dsp:spPr>
        <a:xfrm>
          <a:off x="244351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0497"/>
            <a:satOff val="-2913"/>
            <a:lumOff val="14159"/>
            <a:alphaOff val="0"/>
          </a:schemeClr>
        </a:solidFill>
        <a:ln w="15875" cap="rnd" cmpd="sng" algn="ctr">
          <a:solidFill>
            <a:schemeClr val="accent3">
              <a:shade val="80000"/>
              <a:hueOff val="70497"/>
              <a:satOff val="-2913"/>
              <a:lumOff val="14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4D90D-C7B3-4386-B7A7-4A3F0E035098}">
      <dsp:nvSpPr>
        <dsp:cNvPr id="0" name=""/>
        <dsp:cNvSpPr/>
      </dsp:nvSpPr>
      <dsp:spPr>
        <a:xfrm>
          <a:off x="858995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5533"/>
            <a:satOff val="-3121"/>
            <a:lumOff val="15170"/>
            <a:alphaOff val="0"/>
          </a:schemeClr>
        </a:solidFill>
        <a:ln w="15875" cap="rnd" cmpd="sng" algn="ctr">
          <a:solidFill>
            <a:schemeClr val="accent3">
              <a:shade val="80000"/>
              <a:hueOff val="75533"/>
              <a:satOff val="-3121"/>
              <a:lumOff val="151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3049C-064C-40DC-BB1B-EA26B663D242}">
      <dsp:nvSpPr>
        <dsp:cNvPr id="0" name=""/>
        <dsp:cNvSpPr/>
      </dsp:nvSpPr>
      <dsp:spPr>
        <a:xfrm>
          <a:off x="1473640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0568"/>
            <a:satOff val="-3329"/>
            <a:lumOff val="16181"/>
            <a:alphaOff val="0"/>
          </a:schemeClr>
        </a:solidFill>
        <a:ln w="15875" cap="rnd" cmpd="sng" algn="ctr">
          <a:solidFill>
            <a:schemeClr val="accent3">
              <a:shade val="80000"/>
              <a:hueOff val="80568"/>
              <a:satOff val="-3329"/>
              <a:lumOff val="161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0DE3F-94C5-415B-88D7-8A987DE9CFAD}">
      <dsp:nvSpPr>
        <dsp:cNvPr id="0" name=""/>
        <dsp:cNvSpPr/>
      </dsp:nvSpPr>
      <dsp:spPr>
        <a:xfrm>
          <a:off x="2088284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5604"/>
            <a:satOff val="-3537"/>
            <a:lumOff val="17193"/>
            <a:alphaOff val="0"/>
          </a:schemeClr>
        </a:solidFill>
        <a:ln w="15875" cap="rnd" cmpd="sng" algn="ctr">
          <a:solidFill>
            <a:schemeClr val="accent3">
              <a:shade val="80000"/>
              <a:hueOff val="85604"/>
              <a:satOff val="-3537"/>
              <a:lumOff val="171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B928C-210D-4FA4-838B-B31D693F6403}">
      <dsp:nvSpPr>
        <dsp:cNvPr id="0" name=""/>
        <dsp:cNvSpPr/>
      </dsp:nvSpPr>
      <dsp:spPr>
        <a:xfrm>
          <a:off x="2702929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D31E2-E4D7-4481-926C-47E9F06C7B52}">
      <dsp:nvSpPr>
        <dsp:cNvPr id="0" name=""/>
        <dsp:cNvSpPr/>
      </dsp:nvSpPr>
      <dsp:spPr>
        <a:xfrm>
          <a:off x="3317573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675"/>
            <a:satOff val="-3953"/>
            <a:lumOff val="19215"/>
            <a:alphaOff val="0"/>
          </a:schemeClr>
        </a:solidFill>
        <a:ln w="15875" cap="rnd" cmpd="sng" algn="ctr">
          <a:solidFill>
            <a:schemeClr val="accent3">
              <a:shade val="80000"/>
              <a:hueOff val="95675"/>
              <a:satOff val="-3953"/>
              <a:lumOff val="19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A48F3-D2C2-4A2F-A80E-16F26FF4815A}">
      <dsp:nvSpPr>
        <dsp:cNvPr id="0" name=""/>
        <dsp:cNvSpPr/>
      </dsp:nvSpPr>
      <dsp:spPr>
        <a:xfrm>
          <a:off x="3932218" y="1497556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0710"/>
            <a:satOff val="-4161"/>
            <a:lumOff val="20227"/>
            <a:alphaOff val="0"/>
          </a:schemeClr>
        </a:solidFill>
        <a:ln w="15875" cap="rnd" cmpd="sng" algn="ctr">
          <a:solidFill>
            <a:schemeClr val="accent3">
              <a:shade val="80000"/>
              <a:hueOff val="100710"/>
              <a:satOff val="-4161"/>
              <a:lumOff val="202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F5F1B-72B9-4F46-95D1-2E5155E5B44F}">
      <dsp:nvSpPr>
        <dsp:cNvPr id="0" name=""/>
        <dsp:cNvSpPr/>
      </dsp:nvSpPr>
      <dsp:spPr>
        <a:xfrm>
          <a:off x="244351" y="1637508"/>
          <a:ext cx="4355748" cy="395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la Croix du Bray</a:t>
          </a:r>
        </a:p>
      </dsp:txBody>
      <dsp:txXfrm>
        <a:off x="244351" y="1637508"/>
        <a:ext cx="4355748" cy="395977"/>
      </dsp:txXfrm>
    </dsp:sp>
    <dsp:sp modelId="{C9A9FABC-555A-4615-BBC5-175ED200FCF2}">
      <dsp:nvSpPr>
        <dsp:cNvPr id="0" name=""/>
        <dsp:cNvSpPr/>
      </dsp:nvSpPr>
      <dsp:spPr>
        <a:xfrm>
          <a:off x="244351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5746"/>
            <a:satOff val="-4370"/>
            <a:lumOff val="21238"/>
            <a:alphaOff val="0"/>
          </a:schemeClr>
        </a:solidFill>
        <a:ln w="15875" cap="rnd" cmpd="sng" algn="ctr">
          <a:solidFill>
            <a:schemeClr val="accent3">
              <a:shade val="80000"/>
              <a:hueOff val="105746"/>
              <a:satOff val="-4370"/>
              <a:lumOff val="212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46905-8B28-46C8-8817-FD3374FD141F}">
      <dsp:nvSpPr>
        <dsp:cNvPr id="0" name=""/>
        <dsp:cNvSpPr/>
      </dsp:nvSpPr>
      <dsp:spPr>
        <a:xfrm>
          <a:off x="858995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0781"/>
            <a:satOff val="-4578"/>
            <a:lumOff val="22249"/>
            <a:alphaOff val="0"/>
          </a:schemeClr>
        </a:solidFill>
        <a:ln w="15875" cap="rnd" cmpd="sng" algn="ctr">
          <a:solidFill>
            <a:schemeClr val="accent3">
              <a:shade val="80000"/>
              <a:hueOff val="110781"/>
              <a:satOff val="-4578"/>
              <a:lumOff val="222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14A4-3A4B-4B8D-B70F-E095457BCB37}">
      <dsp:nvSpPr>
        <dsp:cNvPr id="0" name=""/>
        <dsp:cNvSpPr/>
      </dsp:nvSpPr>
      <dsp:spPr>
        <a:xfrm>
          <a:off x="1473640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817"/>
            <a:satOff val="-4786"/>
            <a:lumOff val="23261"/>
            <a:alphaOff val="0"/>
          </a:schemeClr>
        </a:solidFill>
        <a:ln w="15875" cap="rnd" cmpd="sng" algn="ctr">
          <a:solidFill>
            <a:schemeClr val="accent3">
              <a:shade val="80000"/>
              <a:hueOff val="115817"/>
              <a:satOff val="-4786"/>
              <a:lumOff val="23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EC693-CC8A-41CD-8B75-99046DAA2877}">
      <dsp:nvSpPr>
        <dsp:cNvPr id="0" name=""/>
        <dsp:cNvSpPr/>
      </dsp:nvSpPr>
      <dsp:spPr>
        <a:xfrm>
          <a:off x="2088284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0852"/>
            <a:satOff val="-4994"/>
            <a:lumOff val="24272"/>
            <a:alphaOff val="0"/>
          </a:schemeClr>
        </a:solidFill>
        <a:ln w="15875" cap="rnd" cmpd="sng" algn="ctr">
          <a:solidFill>
            <a:schemeClr val="accent3">
              <a:shade val="80000"/>
              <a:hueOff val="120852"/>
              <a:satOff val="-4994"/>
              <a:lumOff val="242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16B9A-C592-46AA-BA00-6CF6CD0EE086}">
      <dsp:nvSpPr>
        <dsp:cNvPr id="0" name=""/>
        <dsp:cNvSpPr/>
      </dsp:nvSpPr>
      <dsp:spPr>
        <a:xfrm>
          <a:off x="2702929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888"/>
            <a:satOff val="-5202"/>
            <a:lumOff val="25283"/>
            <a:alphaOff val="0"/>
          </a:schemeClr>
        </a:solidFill>
        <a:ln w="15875" cap="rnd" cmpd="sng" algn="ctr">
          <a:solidFill>
            <a:schemeClr val="accent3">
              <a:shade val="80000"/>
              <a:hueOff val="125888"/>
              <a:satOff val="-5202"/>
              <a:lumOff val="25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841DB-87D1-413E-97FE-D48CDAA384A1}">
      <dsp:nvSpPr>
        <dsp:cNvPr id="0" name=""/>
        <dsp:cNvSpPr/>
      </dsp:nvSpPr>
      <dsp:spPr>
        <a:xfrm>
          <a:off x="3317573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0924"/>
            <a:satOff val="-5410"/>
            <a:lumOff val="26295"/>
            <a:alphaOff val="0"/>
          </a:schemeClr>
        </a:solidFill>
        <a:ln w="15875" cap="rnd" cmpd="sng" algn="ctr">
          <a:solidFill>
            <a:schemeClr val="accent3">
              <a:shade val="80000"/>
              <a:hueOff val="130924"/>
              <a:satOff val="-5410"/>
              <a:lumOff val="26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B5B2B-0A7F-477B-9A5C-D718BB3DC01C}">
      <dsp:nvSpPr>
        <dsp:cNvPr id="0" name=""/>
        <dsp:cNvSpPr/>
      </dsp:nvSpPr>
      <dsp:spPr>
        <a:xfrm>
          <a:off x="3932218" y="2033485"/>
          <a:ext cx="580766" cy="967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A6D8E-D3F0-4EE4-BA78-4DE1FD6078C2}">
      <dsp:nvSpPr>
        <dsp:cNvPr id="0" name=""/>
        <dsp:cNvSpPr/>
      </dsp:nvSpPr>
      <dsp:spPr>
        <a:xfrm>
          <a:off x="244228" y="975779"/>
          <a:ext cx="4353556" cy="395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Malmenaide</a:t>
          </a:r>
        </a:p>
      </dsp:txBody>
      <dsp:txXfrm>
        <a:off x="244228" y="975779"/>
        <a:ext cx="4353556" cy="395777"/>
      </dsp:txXfrm>
    </dsp:sp>
    <dsp:sp modelId="{C2AAF55B-E3C0-4B88-B0C9-1BBEB6EB70E7}">
      <dsp:nvSpPr>
        <dsp:cNvPr id="0" name=""/>
        <dsp:cNvSpPr/>
      </dsp:nvSpPr>
      <dsp:spPr>
        <a:xfrm>
          <a:off x="244228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9A62A-C241-4AF6-BDCE-CACAB2B6CA4A}">
      <dsp:nvSpPr>
        <dsp:cNvPr id="0" name=""/>
        <dsp:cNvSpPr/>
      </dsp:nvSpPr>
      <dsp:spPr>
        <a:xfrm>
          <a:off x="858563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CF880-418F-4164-863D-8EA01793B745}">
      <dsp:nvSpPr>
        <dsp:cNvPr id="0" name=""/>
        <dsp:cNvSpPr/>
      </dsp:nvSpPr>
      <dsp:spPr>
        <a:xfrm>
          <a:off x="1472898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93D9B-E342-484A-BA38-DF6A54BAA05F}">
      <dsp:nvSpPr>
        <dsp:cNvPr id="0" name=""/>
        <dsp:cNvSpPr/>
      </dsp:nvSpPr>
      <dsp:spPr>
        <a:xfrm>
          <a:off x="2087233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7FBBA-2FCA-4414-AB7B-3DC1F2EC27DF}">
      <dsp:nvSpPr>
        <dsp:cNvPr id="0" name=""/>
        <dsp:cNvSpPr/>
      </dsp:nvSpPr>
      <dsp:spPr>
        <a:xfrm>
          <a:off x="2701568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762D7-D859-4D1F-A8F0-96BB8F6B0DC6}">
      <dsp:nvSpPr>
        <dsp:cNvPr id="0" name=""/>
        <dsp:cNvSpPr/>
      </dsp:nvSpPr>
      <dsp:spPr>
        <a:xfrm>
          <a:off x="3315904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ABC1F-5F22-4CFD-9727-2FF46B57C0D5}">
      <dsp:nvSpPr>
        <dsp:cNvPr id="0" name=""/>
        <dsp:cNvSpPr/>
      </dsp:nvSpPr>
      <dsp:spPr>
        <a:xfrm>
          <a:off x="3930239" y="1371557"/>
          <a:ext cx="580474" cy="9674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E335D-BA3E-4FB8-B904-B812F1A7A746}">
      <dsp:nvSpPr>
        <dsp:cNvPr id="0" name=""/>
        <dsp:cNvSpPr/>
      </dsp:nvSpPr>
      <dsp:spPr>
        <a:xfrm>
          <a:off x="265650" y="499476"/>
          <a:ext cx="4735418" cy="43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 Duret </a:t>
          </a:r>
        </a:p>
      </dsp:txBody>
      <dsp:txXfrm>
        <a:off x="265650" y="499476"/>
        <a:ext cx="4735418" cy="430492"/>
      </dsp:txXfrm>
    </dsp:sp>
    <dsp:sp modelId="{762932F8-9E76-4464-963D-424612371DE0}">
      <dsp:nvSpPr>
        <dsp:cNvPr id="0" name=""/>
        <dsp:cNvSpPr/>
      </dsp:nvSpPr>
      <dsp:spPr>
        <a:xfrm>
          <a:off x="265650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EBA31-BBF9-469B-AF43-A01835A89D78}">
      <dsp:nvSpPr>
        <dsp:cNvPr id="0" name=""/>
        <dsp:cNvSpPr/>
      </dsp:nvSpPr>
      <dsp:spPr>
        <a:xfrm>
          <a:off x="933870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C5011-3365-4CB6-B133-3339359AEAF5}">
      <dsp:nvSpPr>
        <dsp:cNvPr id="0" name=""/>
        <dsp:cNvSpPr/>
      </dsp:nvSpPr>
      <dsp:spPr>
        <a:xfrm>
          <a:off x="1602090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E0FEA-31E3-4163-A5CA-6C95047348C8}">
      <dsp:nvSpPr>
        <dsp:cNvPr id="0" name=""/>
        <dsp:cNvSpPr/>
      </dsp:nvSpPr>
      <dsp:spPr>
        <a:xfrm>
          <a:off x="2270310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AB59F-E0C0-44B6-9C4B-9D524DDFA93A}">
      <dsp:nvSpPr>
        <dsp:cNvPr id="0" name=""/>
        <dsp:cNvSpPr/>
      </dsp:nvSpPr>
      <dsp:spPr>
        <a:xfrm>
          <a:off x="2938530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CB49C-430B-4C37-A479-BF28945883DF}">
      <dsp:nvSpPr>
        <dsp:cNvPr id="0" name=""/>
        <dsp:cNvSpPr/>
      </dsp:nvSpPr>
      <dsp:spPr>
        <a:xfrm>
          <a:off x="3606751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877BB-0C51-4407-A87C-EFADA15622FB}">
      <dsp:nvSpPr>
        <dsp:cNvPr id="0" name=""/>
        <dsp:cNvSpPr/>
      </dsp:nvSpPr>
      <dsp:spPr>
        <a:xfrm>
          <a:off x="4274971" y="929968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1481D-E37A-41A5-AB11-CD5922D872D0}">
      <dsp:nvSpPr>
        <dsp:cNvPr id="0" name=""/>
        <dsp:cNvSpPr/>
      </dsp:nvSpPr>
      <dsp:spPr>
        <a:xfrm>
          <a:off x="265650" y="1077411"/>
          <a:ext cx="4735418" cy="430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de Chaffouet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65650" y="1077411"/>
        <a:ext cx="4735418" cy="430492"/>
      </dsp:txXfrm>
    </dsp:sp>
    <dsp:sp modelId="{03F58C23-A110-4FF3-B236-FDB40597EEEE}">
      <dsp:nvSpPr>
        <dsp:cNvPr id="0" name=""/>
        <dsp:cNvSpPr/>
      </dsp:nvSpPr>
      <dsp:spPr>
        <a:xfrm>
          <a:off x="265650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C6C98-ECD1-4C4A-9DFC-36BF40792569}">
      <dsp:nvSpPr>
        <dsp:cNvPr id="0" name=""/>
        <dsp:cNvSpPr/>
      </dsp:nvSpPr>
      <dsp:spPr>
        <a:xfrm>
          <a:off x="933870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F3CDF-714A-4B8C-8275-A4D888AABA41}">
      <dsp:nvSpPr>
        <dsp:cNvPr id="0" name=""/>
        <dsp:cNvSpPr/>
      </dsp:nvSpPr>
      <dsp:spPr>
        <a:xfrm>
          <a:off x="1602090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AFDD3-57FC-4417-AF3E-9BD08B0435DC}">
      <dsp:nvSpPr>
        <dsp:cNvPr id="0" name=""/>
        <dsp:cNvSpPr/>
      </dsp:nvSpPr>
      <dsp:spPr>
        <a:xfrm>
          <a:off x="2270310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23B1D-49E5-45C9-8DE2-37F9CE4ACDB8}">
      <dsp:nvSpPr>
        <dsp:cNvPr id="0" name=""/>
        <dsp:cNvSpPr/>
      </dsp:nvSpPr>
      <dsp:spPr>
        <a:xfrm>
          <a:off x="2938530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C08BF-F7F1-4BC9-A7DF-56A97CB847CE}">
      <dsp:nvSpPr>
        <dsp:cNvPr id="0" name=""/>
        <dsp:cNvSpPr/>
      </dsp:nvSpPr>
      <dsp:spPr>
        <a:xfrm>
          <a:off x="3606751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C418B-43FE-4147-ACB1-385F04C66474}">
      <dsp:nvSpPr>
        <dsp:cNvPr id="0" name=""/>
        <dsp:cNvSpPr/>
      </dsp:nvSpPr>
      <dsp:spPr>
        <a:xfrm>
          <a:off x="4274971" y="1507904"/>
          <a:ext cx="631389" cy="105231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5FCCA-E3C6-478F-911D-6DFA234B128F}">
      <dsp:nvSpPr>
        <dsp:cNvPr id="0" name=""/>
        <dsp:cNvSpPr/>
      </dsp:nvSpPr>
      <dsp:spPr>
        <a:xfrm>
          <a:off x="236754" y="884172"/>
          <a:ext cx="4220333" cy="383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Patural</a:t>
          </a:r>
        </a:p>
      </dsp:txBody>
      <dsp:txXfrm>
        <a:off x="236754" y="884172"/>
        <a:ext cx="4220333" cy="383666"/>
      </dsp:txXfrm>
    </dsp:sp>
    <dsp:sp modelId="{35AE65D6-2C95-4EB4-BEC1-3BAF0D42EEB5}">
      <dsp:nvSpPr>
        <dsp:cNvPr id="0" name=""/>
        <dsp:cNvSpPr/>
      </dsp:nvSpPr>
      <dsp:spPr>
        <a:xfrm>
          <a:off x="236754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2E696-031A-4D4F-A7B4-7CDF84B87671}">
      <dsp:nvSpPr>
        <dsp:cNvPr id="0" name=""/>
        <dsp:cNvSpPr/>
      </dsp:nvSpPr>
      <dsp:spPr>
        <a:xfrm>
          <a:off x="832290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2660"/>
            <a:satOff val="-936"/>
            <a:lumOff val="4551"/>
            <a:alphaOff val="0"/>
          </a:schemeClr>
        </a:solidFill>
        <a:ln w="15875" cap="rnd" cmpd="sng" algn="ctr">
          <a:solidFill>
            <a:schemeClr val="accent3">
              <a:shade val="80000"/>
              <a:hueOff val="22660"/>
              <a:satOff val="-936"/>
              <a:lumOff val="45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926D8-12EA-4AD1-A2E5-2EB6EE2CCF08}">
      <dsp:nvSpPr>
        <dsp:cNvPr id="0" name=""/>
        <dsp:cNvSpPr/>
      </dsp:nvSpPr>
      <dsp:spPr>
        <a:xfrm>
          <a:off x="1427826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5320"/>
            <a:satOff val="-1873"/>
            <a:lumOff val="9102"/>
            <a:alphaOff val="0"/>
          </a:schemeClr>
        </a:solidFill>
        <a:ln w="15875" cap="rnd" cmpd="sng" algn="ctr">
          <a:solidFill>
            <a:schemeClr val="accent3">
              <a:shade val="80000"/>
              <a:hueOff val="45320"/>
              <a:satOff val="-1873"/>
              <a:lumOff val="9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3B8CC-E266-4713-A200-512A2EF76AD5}">
      <dsp:nvSpPr>
        <dsp:cNvPr id="0" name=""/>
        <dsp:cNvSpPr/>
      </dsp:nvSpPr>
      <dsp:spPr>
        <a:xfrm>
          <a:off x="2023362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F1B8A-51EF-4485-9B2F-44F6D5285B5B}">
      <dsp:nvSpPr>
        <dsp:cNvPr id="0" name=""/>
        <dsp:cNvSpPr/>
      </dsp:nvSpPr>
      <dsp:spPr>
        <a:xfrm>
          <a:off x="2618898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0639"/>
            <a:satOff val="-3745"/>
            <a:lumOff val="18204"/>
            <a:alphaOff val="0"/>
          </a:schemeClr>
        </a:solidFill>
        <a:ln w="15875" cap="rnd" cmpd="sng" algn="ctr">
          <a:solidFill>
            <a:schemeClr val="accent3">
              <a:shade val="80000"/>
              <a:hueOff val="90639"/>
              <a:satOff val="-3745"/>
              <a:lumOff val="18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2208F-684E-454E-8271-8A2E684AB043}">
      <dsp:nvSpPr>
        <dsp:cNvPr id="0" name=""/>
        <dsp:cNvSpPr/>
      </dsp:nvSpPr>
      <dsp:spPr>
        <a:xfrm>
          <a:off x="3214434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3299"/>
            <a:satOff val="-4682"/>
            <a:lumOff val="22755"/>
            <a:alphaOff val="0"/>
          </a:schemeClr>
        </a:solidFill>
        <a:ln w="15875" cap="rnd" cmpd="sng" algn="ctr">
          <a:solidFill>
            <a:schemeClr val="accent3">
              <a:shade val="80000"/>
              <a:hueOff val="113299"/>
              <a:satOff val="-4682"/>
              <a:lumOff val="22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0A74A-F404-462B-82FC-0F56F3E660EB}">
      <dsp:nvSpPr>
        <dsp:cNvPr id="0" name=""/>
        <dsp:cNvSpPr/>
      </dsp:nvSpPr>
      <dsp:spPr>
        <a:xfrm>
          <a:off x="3809970" y="1267838"/>
          <a:ext cx="562711" cy="93785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69C4-0D75-440E-91AD-99DC6A35FDC8}">
      <dsp:nvSpPr>
        <dsp:cNvPr id="0" name=""/>
        <dsp:cNvSpPr/>
      </dsp:nvSpPr>
      <dsp:spPr>
        <a:xfrm>
          <a:off x="225828" y="32420"/>
          <a:ext cx="4025563" cy="3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Route de Duret 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25828" y="32420"/>
        <a:ext cx="4025563" cy="365960"/>
      </dsp:txXfrm>
    </dsp:sp>
    <dsp:sp modelId="{65A7AA88-C83B-424D-A145-2136632B17D2}">
      <dsp:nvSpPr>
        <dsp:cNvPr id="0" name=""/>
        <dsp:cNvSpPr/>
      </dsp:nvSpPr>
      <dsp:spPr>
        <a:xfrm>
          <a:off x="225828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89FC0-E0DC-42F4-8C29-410ECD6E323F}">
      <dsp:nvSpPr>
        <dsp:cNvPr id="0" name=""/>
        <dsp:cNvSpPr/>
      </dsp:nvSpPr>
      <dsp:spPr>
        <a:xfrm>
          <a:off x="793880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9"/>
            <a:satOff val="-165"/>
            <a:lumOff val="803"/>
            <a:alphaOff val="0"/>
          </a:schemeClr>
        </a:solidFill>
        <a:ln w="15875" cap="rnd" cmpd="sng" algn="ctr">
          <a:solidFill>
            <a:schemeClr val="accent3">
              <a:shade val="80000"/>
              <a:hueOff val="3999"/>
              <a:satOff val="-165"/>
              <a:lumOff val="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6CCEA-40D6-4A6D-860F-22FBAACD18B4}">
      <dsp:nvSpPr>
        <dsp:cNvPr id="0" name=""/>
        <dsp:cNvSpPr/>
      </dsp:nvSpPr>
      <dsp:spPr>
        <a:xfrm>
          <a:off x="1361932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8"/>
            <a:satOff val="-330"/>
            <a:lumOff val="1606"/>
            <a:alphaOff val="0"/>
          </a:schemeClr>
        </a:solidFill>
        <a:ln w="15875" cap="rnd" cmpd="sng" algn="ctr">
          <a:solidFill>
            <a:schemeClr val="accent3">
              <a:shade val="80000"/>
              <a:hueOff val="7998"/>
              <a:satOff val="-330"/>
              <a:lumOff val="16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2B983-9F0C-4FA9-85B7-78923C7AB5C4}">
      <dsp:nvSpPr>
        <dsp:cNvPr id="0" name=""/>
        <dsp:cNvSpPr/>
      </dsp:nvSpPr>
      <dsp:spPr>
        <a:xfrm>
          <a:off x="1929983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"/>
            <a:satOff val="-496"/>
            <a:lumOff val="2409"/>
            <a:alphaOff val="0"/>
          </a:schemeClr>
        </a:solidFill>
        <a:ln w="15875" cap="rnd" cmpd="sng" algn="ctr">
          <a:solidFill>
            <a:schemeClr val="accent3">
              <a:shade val="80000"/>
              <a:hueOff val="11996"/>
              <a:satOff val="-496"/>
              <a:lumOff val="2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9FEF1-DE99-48AC-8C8E-77E0A20D856A}">
      <dsp:nvSpPr>
        <dsp:cNvPr id="0" name=""/>
        <dsp:cNvSpPr/>
      </dsp:nvSpPr>
      <dsp:spPr>
        <a:xfrm>
          <a:off x="2498035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5995"/>
            <a:satOff val="-661"/>
            <a:lumOff val="3212"/>
            <a:alphaOff val="0"/>
          </a:schemeClr>
        </a:solidFill>
        <a:ln w="15875" cap="rnd" cmpd="sng" algn="ctr">
          <a:solidFill>
            <a:schemeClr val="accent3">
              <a:shade val="80000"/>
              <a:hueOff val="15995"/>
              <a:satOff val="-661"/>
              <a:lumOff val="32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82C18-AB72-4FB8-BEC0-BF36E15EF28E}">
      <dsp:nvSpPr>
        <dsp:cNvPr id="0" name=""/>
        <dsp:cNvSpPr/>
      </dsp:nvSpPr>
      <dsp:spPr>
        <a:xfrm>
          <a:off x="3066087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9994"/>
            <a:satOff val="-826"/>
            <a:lumOff val="4016"/>
            <a:alphaOff val="0"/>
          </a:schemeClr>
        </a:solidFill>
        <a:ln w="15875" cap="rnd" cmpd="sng" algn="ctr">
          <a:solidFill>
            <a:schemeClr val="accent3">
              <a:shade val="80000"/>
              <a:hueOff val="19994"/>
              <a:satOff val="-826"/>
              <a:lumOff val="40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254DA-2FC0-44AD-91BD-AD98D4CC50E3}">
      <dsp:nvSpPr>
        <dsp:cNvPr id="0" name=""/>
        <dsp:cNvSpPr/>
      </dsp:nvSpPr>
      <dsp:spPr>
        <a:xfrm>
          <a:off x="3634139" y="39838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3993"/>
            <a:satOff val="-991"/>
            <a:lumOff val="4819"/>
            <a:alphaOff val="0"/>
          </a:schemeClr>
        </a:solidFill>
        <a:ln w="15875" cap="rnd" cmpd="sng" algn="ctr">
          <a:solidFill>
            <a:schemeClr val="accent3">
              <a:shade val="80000"/>
              <a:hueOff val="23993"/>
              <a:satOff val="-991"/>
              <a:lumOff val="48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FDA73-7D86-48F7-99A2-D8C74D469023}">
      <dsp:nvSpPr>
        <dsp:cNvPr id="0" name=""/>
        <dsp:cNvSpPr/>
      </dsp:nvSpPr>
      <dsp:spPr>
        <a:xfrm>
          <a:off x="225828" y="538695"/>
          <a:ext cx="4025563" cy="3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du Ruisseau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25828" y="538695"/>
        <a:ext cx="4025563" cy="365960"/>
      </dsp:txXfrm>
    </dsp:sp>
    <dsp:sp modelId="{3D6447DB-D6A8-4477-B3F5-22B52BCA576A}">
      <dsp:nvSpPr>
        <dsp:cNvPr id="0" name=""/>
        <dsp:cNvSpPr/>
      </dsp:nvSpPr>
      <dsp:spPr>
        <a:xfrm>
          <a:off x="225828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992"/>
            <a:satOff val="-1157"/>
            <a:lumOff val="5622"/>
            <a:alphaOff val="0"/>
          </a:schemeClr>
        </a:solidFill>
        <a:ln w="15875" cap="rnd" cmpd="sng" algn="ctr">
          <a:solidFill>
            <a:schemeClr val="accent3">
              <a:shade val="80000"/>
              <a:hueOff val="27992"/>
              <a:satOff val="-1157"/>
              <a:lumOff val="5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181D8-215B-4071-A863-C4E1061A14DD}">
      <dsp:nvSpPr>
        <dsp:cNvPr id="0" name=""/>
        <dsp:cNvSpPr/>
      </dsp:nvSpPr>
      <dsp:spPr>
        <a:xfrm>
          <a:off x="793880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990"/>
            <a:satOff val="-1322"/>
            <a:lumOff val="6425"/>
            <a:alphaOff val="0"/>
          </a:schemeClr>
        </a:solidFill>
        <a:ln w="15875" cap="rnd" cmpd="sng" algn="ctr">
          <a:solidFill>
            <a:schemeClr val="accent3">
              <a:shade val="80000"/>
              <a:hueOff val="31990"/>
              <a:satOff val="-1322"/>
              <a:lumOff val="6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1629A-60D7-49CB-A259-0D49DDE02C0C}">
      <dsp:nvSpPr>
        <dsp:cNvPr id="0" name=""/>
        <dsp:cNvSpPr/>
      </dsp:nvSpPr>
      <dsp:spPr>
        <a:xfrm>
          <a:off x="1361932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5989"/>
            <a:satOff val="-1487"/>
            <a:lumOff val="7228"/>
            <a:alphaOff val="0"/>
          </a:schemeClr>
        </a:solidFill>
        <a:ln w="15875" cap="rnd" cmpd="sng" algn="ctr">
          <a:solidFill>
            <a:schemeClr val="accent3">
              <a:shade val="80000"/>
              <a:hueOff val="35989"/>
              <a:satOff val="-1487"/>
              <a:lumOff val="7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DD28D-B852-4BB4-9208-2EB9E7E698DD}">
      <dsp:nvSpPr>
        <dsp:cNvPr id="0" name=""/>
        <dsp:cNvSpPr/>
      </dsp:nvSpPr>
      <dsp:spPr>
        <a:xfrm>
          <a:off x="1929983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9988"/>
            <a:satOff val="-1652"/>
            <a:lumOff val="8031"/>
            <a:alphaOff val="0"/>
          </a:schemeClr>
        </a:solidFill>
        <a:ln w="15875" cap="rnd" cmpd="sng" algn="ctr">
          <a:solidFill>
            <a:schemeClr val="accent3">
              <a:shade val="80000"/>
              <a:hueOff val="39988"/>
              <a:satOff val="-1652"/>
              <a:lumOff val="8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DDE11-4757-491D-B486-A57CFE2C590A}">
      <dsp:nvSpPr>
        <dsp:cNvPr id="0" name=""/>
        <dsp:cNvSpPr/>
      </dsp:nvSpPr>
      <dsp:spPr>
        <a:xfrm>
          <a:off x="2498035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3987"/>
            <a:satOff val="-1818"/>
            <a:lumOff val="8834"/>
            <a:alphaOff val="0"/>
          </a:schemeClr>
        </a:solidFill>
        <a:ln w="15875" cap="rnd" cmpd="sng" algn="ctr">
          <a:solidFill>
            <a:schemeClr val="accent3">
              <a:shade val="80000"/>
              <a:hueOff val="43987"/>
              <a:satOff val="-1818"/>
              <a:lumOff val="88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04723-4C94-4897-9FAE-1A3D61D3536A}">
      <dsp:nvSpPr>
        <dsp:cNvPr id="0" name=""/>
        <dsp:cNvSpPr/>
      </dsp:nvSpPr>
      <dsp:spPr>
        <a:xfrm>
          <a:off x="3066087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986"/>
            <a:satOff val="-1983"/>
            <a:lumOff val="9637"/>
            <a:alphaOff val="0"/>
          </a:schemeClr>
        </a:solidFill>
        <a:ln w="15875" cap="rnd" cmpd="sng" algn="ctr">
          <a:solidFill>
            <a:schemeClr val="accent3">
              <a:shade val="80000"/>
              <a:hueOff val="47986"/>
              <a:satOff val="-1983"/>
              <a:lumOff val="9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0973E-0861-4A22-AD83-EC801187CD83}">
      <dsp:nvSpPr>
        <dsp:cNvPr id="0" name=""/>
        <dsp:cNvSpPr/>
      </dsp:nvSpPr>
      <dsp:spPr>
        <a:xfrm>
          <a:off x="3634139" y="904655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1984"/>
            <a:satOff val="-2148"/>
            <a:lumOff val="10441"/>
            <a:alphaOff val="0"/>
          </a:schemeClr>
        </a:solidFill>
        <a:ln w="15875" cap="rnd" cmpd="sng" algn="ctr">
          <a:solidFill>
            <a:schemeClr val="accent3">
              <a:shade val="80000"/>
              <a:hueOff val="51984"/>
              <a:satOff val="-2148"/>
              <a:lumOff val="10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FFDF4-51C1-4224-BD4F-8E80B474B07F}">
      <dsp:nvSpPr>
        <dsp:cNvPr id="0" name=""/>
        <dsp:cNvSpPr/>
      </dsp:nvSpPr>
      <dsp:spPr>
        <a:xfrm>
          <a:off x="225828" y="1044969"/>
          <a:ext cx="4025563" cy="3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Impasse de Thénot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25828" y="1044969"/>
        <a:ext cx="4025563" cy="365960"/>
      </dsp:txXfrm>
    </dsp:sp>
    <dsp:sp modelId="{2CE66EB0-2191-458E-A674-E08E5C5D656F}">
      <dsp:nvSpPr>
        <dsp:cNvPr id="0" name=""/>
        <dsp:cNvSpPr/>
      </dsp:nvSpPr>
      <dsp:spPr>
        <a:xfrm>
          <a:off x="225828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5983"/>
            <a:satOff val="-2313"/>
            <a:lumOff val="11244"/>
            <a:alphaOff val="0"/>
          </a:schemeClr>
        </a:solidFill>
        <a:ln w="15875" cap="rnd" cmpd="sng" algn="ctr">
          <a:solidFill>
            <a:schemeClr val="accent3">
              <a:shade val="80000"/>
              <a:hueOff val="55983"/>
              <a:satOff val="-2313"/>
              <a:lumOff val="112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83638-888E-4614-9B53-5C9E5115DC87}">
      <dsp:nvSpPr>
        <dsp:cNvPr id="0" name=""/>
        <dsp:cNvSpPr/>
      </dsp:nvSpPr>
      <dsp:spPr>
        <a:xfrm>
          <a:off x="793880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9982"/>
            <a:satOff val="-2479"/>
            <a:lumOff val="12047"/>
            <a:alphaOff val="0"/>
          </a:schemeClr>
        </a:solidFill>
        <a:ln w="15875" cap="rnd" cmpd="sng" algn="ctr">
          <a:solidFill>
            <a:schemeClr val="accent3">
              <a:shade val="80000"/>
              <a:hueOff val="59982"/>
              <a:satOff val="-2479"/>
              <a:lumOff val="120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135E-1A99-4F96-9EE6-47913CF39B32}">
      <dsp:nvSpPr>
        <dsp:cNvPr id="0" name=""/>
        <dsp:cNvSpPr/>
      </dsp:nvSpPr>
      <dsp:spPr>
        <a:xfrm>
          <a:off x="1361932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3981"/>
            <a:satOff val="-2644"/>
            <a:lumOff val="12850"/>
            <a:alphaOff val="0"/>
          </a:schemeClr>
        </a:solidFill>
        <a:ln w="15875" cap="rnd" cmpd="sng" algn="ctr">
          <a:solidFill>
            <a:schemeClr val="accent3">
              <a:shade val="80000"/>
              <a:hueOff val="63981"/>
              <a:satOff val="-2644"/>
              <a:lumOff val="12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0E888-0443-45C6-B7C3-9F1478833522}">
      <dsp:nvSpPr>
        <dsp:cNvPr id="0" name=""/>
        <dsp:cNvSpPr/>
      </dsp:nvSpPr>
      <dsp:spPr>
        <a:xfrm>
          <a:off x="1929983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B9D66-61D7-4C4F-807B-41EDB4BA1BC4}">
      <dsp:nvSpPr>
        <dsp:cNvPr id="0" name=""/>
        <dsp:cNvSpPr/>
      </dsp:nvSpPr>
      <dsp:spPr>
        <a:xfrm>
          <a:off x="2498035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1978"/>
            <a:satOff val="-2974"/>
            <a:lumOff val="14456"/>
            <a:alphaOff val="0"/>
          </a:schemeClr>
        </a:solidFill>
        <a:ln w="15875" cap="rnd" cmpd="sng" algn="ctr">
          <a:solidFill>
            <a:schemeClr val="accent3">
              <a:shade val="80000"/>
              <a:hueOff val="71978"/>
              <a:satOff val="-2974"/>
              <a:lumOff val="144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EF2D5-4CC3-476A-9CF3-A84A26836A74}">
      <dsp:nvSpPr>
        <dsp:cNvPr id="0" name=""/>
        <dsp:cNvSpPr/>
      </dsp:nvSpPr>
      <dsp:spPr>
        <a:xfrm>
          <a:off x="3066087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5977"/>
            <a:satOff val="-3139"/>
            <a:lumOff val="15259"/>
            <a:alphaOff val="0"/>
          </a:schemeClr>
        </a:solidFill>
        <a:ln w="15875" cap="rnd" cmpd="sng" algn="ctr">
          <a:solidFill>
            <a:schemeClr val="accent3">
              <a:shade val="80000"/>
              <a:hueOff val="75977"/>
              <a:satOff val="-3139"/>
              <a:lumOff val="152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8CFA6-C3B9-4975-8C75-5357276D9CE9}">
      <dsp:nvSpPr>
        <dsp:cNvPr id="0" name=""/>
        <dsp:cNvSpPr/>
      </dsp:nvSpPr>
      <dsp:spPr>
        <a:xfrm>
          <a:off x="3634139" y="1410930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9976"/>
            <a:satOff val="-3305"/>
            <a:lumOff val="16062"/>
            <a:alphaOff val="0"/>
          </a:schemeClr>
        </a:solidFill>
        <a:ln w="15875" cap="rnd" cmpd="sng" algn="ctr">
          <a:solidFill>
            <a:schemeClr val="accent3">
              <a:shade val="80000"/>
              <a:hueOff val="79976"/>
              <a:satOff val="-3305"/>
              <a:lumOff val="160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98019-5EA3-4CB8-89FF-CB114130A42B}">
      <dsp:nvSpPr>
        <dsp:cNvPr id="0" name=""/>
        <dsp:cNvSpPr/>
      </dsp:nvSpPr>
      <dsp:spPr>
        <a:xfrm>
          <a:off x="225828" y="1551244"/>
          <a:ext cx="4025563" cy="3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Route de Fridefont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25828" y="1551244"/>
        <a:ext cx="4025563" cy="365960"/>
      </dsp:txXfrm>
    </dsp:sp>
    <dsp:sp modelId="{CB24CE0B-DABD-4723-B8FB-17CE0485EC75}">
      <dsp:nvSpPr>
        <dsp:cNvPr id="0" name=""/>
        <dsp:cNvSpPr/>
      </dsp:nvSpPr>
      <dsp:spPr>
        <a:xfrm>
          <a:off x="225828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975"/>
            <a:satOff val="-3470"/>
            <a:lumOff val="16865"/>
            <a:alphaOff val="0"/>
          </a:schemeClr>
        </a:solidFill>
        <a:ln w="15875" cap="rnd" cmpd="sng" algn="ctr">
          <a:solidFill>
            <a:schemeClr val="accent3">
              <a:shade val="80000"/>
              <a:hueOff val="83975"/>
              <a:satOff val="-3470"/>
              <a:lumOff val="16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823E4-8DB4-41C5-BF3A-763B8118FB0F}">
      <dsp:nvSpPr>
        <dsp:cNvPr id="0" name=""/>
        <dsp:cNvSpPr/>
      </dsp:nvSpPr>
      <dsp:spPr>
        <a:xfrm>
          <a:off x="793880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7973"/>
            <a:satOff val="-3635"/>
            <a:lumOff val="17669"/>
            <a:alphaOff val="0"/>
          </a:schemeClr>
        </a:solidFill>
        <a:ln w="15875" cap="rnd" cmpd="sng" algn="ctr">
          <a:solidFill>
            <a:schemeClr val="accent3">
              <a:shade val="80000"/>
              <a:hueOff val="87973"/>
              <a:satOff val="-3635"/>
              <a:lumOff val="1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9BC49-9FAE-456C-8BED-662996E7EED7}">
      <dsp:nvSpPr>
        <dsp:cNvPr id="0" name=""/>
        <dsp:cNvSpPr/>
      </dsp:nvSpPr>
      <dsp:spPr>
        <a:xfrm>
          <a:off x="1361932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1972"/>
            <a:satOff val="-3800"/>
            <a:lumOff val="18472"/>
            <a:alphaOff val="0"/>
          </a:schemeClr>
        </a:solidFill>
        <a:ln w="15875" cap="rnd" cmpd="sng" algn="ctr">
          <a:solidFill>
            <a:schemeClr val="accent3">
              <a:shade val="80000"/>
              <a:hueOff val="91972"/>
              <a:satOff val="-3800"/>
              <a:lumOff val="184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AE8AB-0C95-4535-B299-9419BB4C30CB}">
      <dsp:nvSpPr>
        <dsp:cNvPr id="0" name=""/>
        <dsp:cNvSpPr/>
      </dsp:nvSpPr>
      <dsp:spPr>
        <a:xfrm>
          <a:off x="1929983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971"/>
            <a:satOff val="-3966"/>
            <a:lumOff val="19275"/>
            <a:alphaOff val="0"/>
          </a:schemeClr>
        </a:solidFill>
        <a:ln w="15875" cap="rnd" cmpd="sng" algn="ctr">
          <a:solidFill>
            <a:schemeClr val="accent3">
              <a:shade val="80000"/>
              <a:hueOff val="95971"/>
              <a:satOff val="-3966"/>
              <a:lumOff val="19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B45A8-DE89-48C6-8A9A-FA509FCC70A9}">
      <dsp:nvSpPr>
        <dsp:cNvPr id="0" name=""/>
        <dsp:cNvSpPr/>
      </dsp:nvSpPr>
      <dsp:spPr>
        <a:xfrm>
          <a:off x="2498035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9970"/>
            <a:satOff val="-4131"/>
            <a:lumOff val="20078"/>
            <a:alphaOff val="0"/>
          </a:schemeClr>
        </a:solidFill>
        <a:ln w="15875" cap="rnd" cmpd="sng" algn="ctr">
          <a:solidFill>
            <a:schemeClr val="accent3">
              <a:shade val="80000"/>
              <a:hueOff val="99970"/>
              <a:satOff val="-4131"/>
              <a:lumOff val="20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7C367-366B-49C4-933C-A51FED5CE789}">
      <dsp:nvSpPr>
        <dsp:cNvPr id="0" name=""/>
        <dsp:cNvSpPr/>
      </dsp:nvSpPr>
      <dsp:spPr>
        <a:xfrm>
          <a:off x="3066087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3969"/>
            <a:satOff val="-4296"/>
            <a:lumOff val="20881"/>
            <a:alphaOff val="0"/>
          </a:schemeClr>
        </a:solidFill>
        <a:ln w="15875" cap="rnd" cmpd="sng" algn="ctr">
          <a:solidFill>
            <a:schemeClr val="accent3">
              <a:shade val="80000"/>
              <a:hueOff val="103969"/>
              <a:satOff val="-4296"/>
              <a:lumOff val="208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C435F-B7C6-4AB6-B84C-59F4242FB6A3}">
      <dsp:nvSpPr>
        <dsp:cNvPr id="0" name=""/>
        <dsp:cNvSpPr/>
      </dsp:nvSpPr>
      <dsp:spPr>
        <a:xfrm>
          <a:off x="3634139" y="1917204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7967"/>
            <a:satOff val="-4461"/>
            <a:lumOff val="21684"/>
            <a:alphaOff val="0"/>
          </a:schemeClr>
        </a:solidFill>
        <a:ln w="15875" cap="rnd" cmpd="sng" algn="ctr">
          <a:solidFill>
            <a:schemeClr val="accent3">
              <a:shade val="80000"/>
              <a:hueOff val="107967"/>
              <a:satOff val="-4461"/>
              <a:lumOff val="216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F3108-C039-48DE-8EE4-788085DF6308}">
      <dsp:nvSpPr>
        <dsp:cNvPr id="0" name=""/>
        <dsp:cNvSpPr/>
      </dsp:nvSpPr>
      <dsp:spPr>
        <a:xfrm>
          <a:off x="225828" y="2057519"/>
          <a:ext cx="4025563" cy="3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des Bughes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25828" y="2057519"/>
        <a:ext cx="4025563" cy="365960"/>
      </dsp:txXfrm>
    </dsp:sp>
    <dsp:sp modelId="{D001A3F4-C965-45B6-90A8-4A4F0E1B2915}">
      <dsp:nvSpPr>
        <dsp:cNvPr id="0" name=""/>
        <dsp:cNvSpPr/>
      </dsp:nvSpPr>
      <dsp:spPr>
        <a:xfrm>
          <a:off x="225828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1966"/>
            <a:satOff val="-4627"/>
            <a:lumOff val="22487"/>
            <a:alphaOff val="0"/>
          </a:schemeClr>
        </a:solidFill>
        <a:ln w="15875" cap="rnd" cmpd="sng" algn="ctr">
          <a:solidFill>
            <a:schemeClr val="accent3">
              <a:shade val="80000"/>
              <a:hueOff val="111966"/>
              <a:satOff val="-4627"/>
              <a:lumOff val="22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8702E-DF2B-4FBF-929A-9388D7BE1DAD}">
      <dsp:nvSpPr>
        <dsp:cNvPr id="0" name=""/>
        <dsp:cNvSpPr/>
      </dsp:nvSpPr>
      <dsp:spPr>
        <a:xfrm>
          <a:off x="793880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965"/>
            <a:satOff val="-4792"/>
            <a:lumOff val="23290"/>
            <a:alphaOff val="0"/>
          </a:schemeClr>
        </a:solidFill>
        <a:ln w="15875" cap="rnd" cmpd="sng" algn="ctr">
          <a:solidFill>
            <a:schemeClr val="accent3">
              <a:shade val="80000"/>
              <a:hueOff val="115965"/>
              <a:satOff val="-4792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6E188-E7C5-4E9D-85DF-F6F1CD6E1458}">
      <dsp:nvSpPr>
        <dsp:cNvPr id="0" name=""/>
        <dsp:cNvSpPr/>
      </dsp:nvSpPr>
      <dsp:spPr>
        <a:xfrm>
          <a:off x="1361932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9964"/>
            <a:satOff val="-4957"/>
            <a:lumOff val="24094"/>
            <a:alphaOff val="0"/>
          </a:schemeClr>
        </a:solidFill>
        <a:ln w="15875" cap="rnd" cmpd="sng" algn="ctr">
          <a:solidFill>
            <a:schemeClr val="accent3">
              <a:shade val="80000"/>
              <a:hueOff val="119964"/>
              <a:satOff val="-4957"/>
              <a:lumOff val="240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48F5D-6ECB-4594-8FC5-7642ACCB2024}">
      <dsp:nvSpPr>
        <dsp:cNvPr id="0" name=""/>
        <dsp:cNvSpPr/>
      </dsp:nvSpPr>
      <dsp:spPr>
        <a:xfrm>
          <a:off x="1929983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3963"/>
            <a:satOff val="-5122"/>
            <a:lumOff val="24897"/>
            <a:alphaOff val="0"/>
          </a:schemeClr>
        </a:solidFill>
        <a:ln w="15875" cap="rnd" cmpd="sng" algn="ctr">
          <a:solidFill>
            <a:schemeClr val="accent3">
              <a:shade val="80000"/>
              <a:hueOff val="123963"/>
              <a:satOff val="-5122"/>
              <a:lumOff val="24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2B736-14A5-495B-98B9-1A76E2A08BE9}">
      <dsp:nvSpPr>
        <dsp:cNvPr id="0" name=""/>
        <dsp:cNvSpPr/>
      </dsp:nvSpPr>
      <dsp:spPr>
        <a:xfrm>
          <a:off x="2498035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7961"/>
            <a:satOff val="-5288"/>
            <a:lumOff val="25700"/>
            <a:alphaOff val="0"/>
          </a:schemeClr>
        </a:solidFill>
        <a:ln w="15875" cap="rnd" cmpd="sng" algn="ctr">
          <a:solidFill>
            <a:schemeClr val="accent3">
              <a:shade val="80000"/>
              <a:hueOff val="127961"/>
              <a:satOff val="-5288"/>
              <a:lumOff val="257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20B8E-767B-479C-8FA5-D0760962B4CE}">
      <dsp:nvSpPr>
        <dsp:cNvPr id="0" name=""/>
        <dsp:cNvSpPr/>
      </dsp:nvSpPr>
      <dsp:spPr>
        <a:xfrm>
          <a:off x="3066087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1960"/>
            <a:satOff val="-5453"/>
            <a:lumOff val="26503"/>
            <a:alphaOff val="0"/>
          </a:schemeClr>
        </a:solidFill>
        <a:ln w="15875" cap="rnd" cmpd="sng" algn="ctr">
          <a:solidFill>
            <a:schemeClr val="accent3">
              <a:shade val="80000"/>
              <a:hueOff val="131960"/>
              <a:satOff val="-5453"/>
              <a:lumOff val="265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102E5-2949-4A13-8898-C77CD57DED03}">
      <dsp:nvSpPr>
        <dsp:cNvPr id="0" name=""/>
        <dsp:cNvSpPr/>
      </dsp:nvSpPr>
      <dsp:spPr>
        <a:xfrm>
          <a:off x="3634139" y="2423479"/>
          <a:ext cx="536741" cy="89456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53812-46D6-41E5-9EF1-95BF0D9B5B61}">
      <dsp:nvSpPr>
        <dsp:cNvPr id="0" name=""/>
        <dsp:cNvSpPr/>
      </dsp:nvSpPr>
      <dsp:spPr>
        <a:xfrm>
          <a:off x="1243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LA ROUTE 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Voie de communication terrestre aménagée, plus importante que le chemin, situé hors d’une agglomération ou reliant une agglomération a une autre.</a:t>
          </a:r>
        </a:p>
      </dsp:txBody>
      <dsp:txXfrm>
        <a:off x="299468" y="1455795"/>
        <a:ext cx="1439957" cy="1439957"/>
      </dsp:txXfrm>
    </dsp:sp>
    <dsp:sp modelId="{08222D29-36C3-4F8C-813D-DF8695791F77}">
      <dsp:nvSpPr>
        <dsp:cNvPr id="0" name=""/>
        <dsp:cNvSpPr/>
      </dsp:nvSpPr>
      <dsp:spPr>
        <a:xfrm>
          <a:off x="1630369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118037"/>
            <a:satOff val="-8617"/>
            <a:lumOff val="1380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LE CHEMIN </a:t>
          </a:r>
          <a:r>
            <a:rPr lang="fr-FR" sz="1050" kern="1200" dirty="0">
              <a:latin typeface="Ink Free" panose="03080402000500000000" pitchFamily="66" charset="0"/>
            </a:rPr>
            <a:t>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Voie qui permet d’aller d’un lieu à un autre, plutôt terre.</a:t>
          </a:r>
        </a:p>
      </dsp:txBody>
      <dsp:txXfrm>
        <a:off x="1928594" y="1455795"/>
        <a:ext cx="1439957" cy="1439957"/>
      </dsp:txXfrm>
    </dsp:sp>
    <dsp:sp modelId="{059E2C81-B701-47D7-8BE3-661119C6832F}">
      <dsp:nvSpPr>
        <dsp:cNvPr id="0" name=""/>
        <dsp:cNvSpPr/>
      </dsp:nvSpPr>
      <dsp:spPr>
        <a:xfrm>
          <a:off x="3259495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236074"/>
            <a:satOff val="-17233"/>
            <a:lumOff val="2761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LA RUE 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Voie bordée de maison, au moins en partie.</a:t>
          </a:r>
        </a:p>
      </dsp:txBody>
      <dsp:txXfrm>
        <a:off x="3557720" y="1455795"/>
        <a:ext cx="1439957" cy="1439957"/>
      </dsp:txXfrm>
    </dsp:sp>
    <dsp:sp modelId="{7CEE0195-4B26-4D86-AFE4-E856B3E9642B}">
      <dsp:nvSpPr>
        <dsp:cNvPr id="0" name=""/>
        <dsp:cNvSpPr/>
      </dsp:nvSpPr>
      <dsp:spPr>
        <a:xfrm>
          <a:off x="4888621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354111"/>
            <a:satOff val="-25850"/>
            <a:lumOff val="414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LA PLACE 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Lieu public, espace découvert, généralement entouré de construction.</a:t>
          </a:r>
        </a:p>
      </dsp:txBody>
      <dsp:txXfrm>
        <a:off x="5186846" y="1455795"/>
        <a:ext cx="1439957" cy="1439957"/>
      </dsp:txXfrm>
    </dsp:sp>
    <dsp:sp modelId="{E9EFB672-604F-438B-BA90-B72F0DB053CF}">
      <dsp:nvSpPr>
        <dsp:cNvPr id="0" name=""/>
        <dsp:cNvSpPr/>
      </dsp:nvSpPr>
      <dsp:spPr>
        <a:xfrm>
          <a:off x="6517747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236074"/>
            <a:satOff val="-17233"/>
            <a:lumOff val="2761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L’IMPASSE </a:t>
          </a:r>
          <a:r>
            <a:rPr lang="fr-FR" sz="1050" kern="1200" dirty="0">
              <a:latin typeface="Ink Free" panose="03080402000500000000" pitchFamily="66" charset="0"/>
            </a:rPr>
            <a:t>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Petite rue qui n’a pas d’issue.</a:t>
          </a:r>
        </a:p>
      </dsp:txBody>
      <dsp:txXfrm>
        <a:off x="6815972" y="1455795"/>
        <a:ext cx="1439957" cy="1439957"/>
      </dsp:txXfrm>
    </dsp:sp>
    <dsp:sp modelId="{920D4F1C-F5E9-4157-94C8-19618D6BA9DB}">
      <dsp:nvSpPr>
        <dsp:cNvPr id="0" name=""/>
        <dsp:cNvSpPr/>
      </dsp:nvSpPr>
      <dsp:spPr>
        <a:xfrm>
          <a:off x="8146873" y="1157570"/>
          <a:ext cx="2036407" cy="2036407"/>
        </a:xfrm>
        <a:prstGeom prst="ellipse">
          <a:avLst/>
        </a:prstGeom>
        <a:solidFill>
          <a:schemeClr val="accent1">
            <a:shade val="80000"/>
            <a:alpha val="50000"/>
            <a:hueOff val="118037"/>
            <a:satOff val="-8617"/>
            <a:lumOff val="1380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070" tIns="13970" rIns="1120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latin typeface="Ink Free" panose="03080402000500000000" pitchFamily="66" charset="0"/>
            </a:rPr>
            <a:t>L’ALLEE :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latin typeface="Ink Free" panose="03080402000500000000" pitchFamily="66" charset="0"/>
            </a:rPr>
            <a:t>Voie bordée d’arbres, de haies. </a:t>
          </a:r>
        </a:p>
      </dsp:txBody>
      <dsp:txXfrm>
        <a:off x="8445098" y="1455795"/>
        <a:ext cx="1439957" cy="143995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8C5A1-FE8B-4178-8534-F0BE72539D24}">
      <dsp:nvSpPr>
        <dsp:cNvPr id="0" name=""/>
        <dsp:cNvSpPr/>
      </dsp:nvSpPr>
      <dsp:spPr>
        <a:xfrm>
          <a:off x="216078" y="622666"/>
          <a:ext cx="3851760" cy="35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>
              <a:latin typeface="Ink Free" panose="03080402000500000000" pitchFamily="66" charset="0"/>
            </a:rPr>
            <a:t>Chemin de Fridefont </a:t>
          </a:r>
          <a:endParaRPr lang="fr-FR" sz="2000" b="1" kern="1200" dirty="0">
            <a:latin typeface="Ink Free" panose="03080402000500000000" pitchFamily="66" charset="0"/>
          </a:endParaRPr>
        </a:p>
      </dsp:txBody>
      <dsp:txXfrm>
        <a:off x="216078" y="622666"/>
        <a:ext cx="3851760" cy="350160"/>
      </dsp:txXfrm>
    </dsp:sp>
    <dsp:sp modelId="{9D58196C-C96A-4F98-8EDE-F8BECCE08FC0}">
      <dsp:nvSpPr>
        <dsp:cNvPr id="0" name=""/>
        <dsp:cNvSpPr/>
      </dsp:nvSpPr>
      <dsp:spPr>
        <a:xfrm>
          <a:off x="216078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D6C0F-18D4-405B-9B73-A65B0983DA96}">
      <dsp:nvSpPr>
        <dsp:cNvPr id="0" name=""/>
        <dsp:cNvSpPr/>
      </dsp:nvSpPr>
      <dsp:spPr>
        <a:xfrm>
          <a:off x="759604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824F6-91A4-4BE5-AE87-05F39C84E35C}">
      <dsp:nvSpPr>
        <dsp:cNvPr id="0" name=""/>
        <dsp:cNvSpPr/>
      </dsp:nvSpPr>
      <dsp:spPr>
        <a:xfrm>
          <a:off x="1303130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DAA89-20C5-4455-8955-BB4FAB31ED53}">
      <dsp:nvSpPr>
        <dsp:cNvPr id="0" name=""/>
        <dsp:cNvSpPr/>
      </dsp:nvSpPr>
      <dsp:spPr>
        <a:xfrm>
          <a:off x="1846656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A9B28-A85B-4062-A221-A5951E86411C}">
      <dsp:nvSpPr>
        <dsp:cNvPr id="0" name=""/>
        <dsp:cNvSpPr/>
      </dsp:nvSpPr>
      <dsp:spPr>
        <a:xfrm>
          <a:off x="2390183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F86EB-C305-4C09-A232-569E2543FC0D}">
      <dsp:nvSpPr>
        <dsp:cNvPr id="0" name=""/>
        <dsp:cNvSpPr/>
      </dsp:nvSpPr>
      <dsp:spPr>
        <a:xfrm>
          <a:off x="2933709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7E841-0F8A-49D6-805C-5669AA611870}">
      <dsp:nvSpPr>
        <dsp:cNvPr id="0" name=""/>
        <dsp:cNvSpPr/>
      </dsp:nvSpPr>
      <dsp:spPr>
        <a:xfrm>
          <a:off x="3477235" y="972826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6E2E1-5119-4FD5-9554-60EA48822C30}">
      <dsp:nvSpPr>
        <dsp:cNvPr id="0" name=""/>
        <dsp:cNvSpPr/>
      </dsp:nvSpPr>
      <dsp:spPr>
        <a:xfrm>
          <a:off x="252631" y="1145537"/>
          <a:ext cx="3851760" cy="35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des Plaines du Midi</a:t>
          </a:r>
        </a:p>
      </dsp:txBody>
      <dsp:txXfrm>
        <a:off x="252631" y="1145537"/>
        <a:ext cx="3851760" cy="350160"/>
      </dsp:txXfrm>
    </dsp:sp>
    <dsp:sp modelId="{1BEF54A2-5AC7-4535-8404-583C51B55266}">
      <dsp:nvSpPr>
        <dsp:cNvPr id="0" name=""/>
        <dsp:cNvSpPr/>
      </dsp:nvSpPr>
      <dsp:spPr>
        <a:xfrm>
          <a:off x="216078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CDED0-E02C-49EE-9E19-8FF362461ABA}">
      <dsp:nvSpPr>
        <dsp:cNvPr id="0" name=""/>
        <dsp:cNvSpPr/>
      </dsp:nvSpPr>
      <dsp:spPr>
        <a:xfrm>
          <a:off x="759604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B3957-A53A-43BF-A080-B5AF6AF80C19}">
      <dsp:nvSpPr>
        <dsp:cNvPr id="0" name=""/>
        <dsp:cNvSpPr/>
      </dsp:nvSpPr>
      <dsp:spPr>
        <a:xfrm>
          <a:off x="1303130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ADEB7-A7E5-45B7-8008-0B97797866D5}">
      <dsp:nvSpPr>
        <dsp:cNvPr id="0" name=""/>
        <dsp:cNvSpPr/>
      </dsp:nvSpPr>
      <dsp:spPr>
        <a:xfrm>
          <a:off x="1846656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DDBDE-4EAD-4BE1-8C1D-4AD2D2D6EF8F}">
      <dsp:nvSpPr>
        <dsp:cNvPr id="0" name=""/>
        <dsp:cNvSpPr/>
      </dsp:nvSpPr>
      <dsp:spPr>
        <a:xfrm>
          <a:off x="2390183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D1562-E1B1-470B-824A-AD573D66FD59}">
      <dsp:nvSpPr>
        <dsp:cNvPr id="0" name=""/>
        <dsp:cNvSpPr/>
      </dsp:nvSpPr>
      <dsp:spPr>
        <a:xfrm>
          <a:off x="2933709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5B2E8-1323-482A-8097-3941B5FEFD63}">
      <dsp:nvSpPr>
        <dsp:cNvPr id="0" name=""/>
        <dsp:cNvSpPr/>
      </dsp:nvSpPr>
      <dsp:spPr>
        <a:xfrm>
          <a:off x="3477235" y="1451738"/>
          <a:ext cx="513568" cy="8559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6973E-8376-4DC2-A178-3E70DABC8553}">
      <dsp:nvSpPr>
        <dsp:cNvPr id="0" name=""/>
        <dsp:cNvSpPr/>
      </dsp:nvSpPr>
      <dsp:spPr>
        <a:xfrm rot="5400000">
          <a:off x="-208375" y="210700"/>
          <a:ext cx="1389171" cy="972419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>
            <a:latin typeface="Ink Free" panose="03080402000500000000" pitchFamily="66" charset="0"/>
          </a:endParaRPr>
        </a:p>
      </dsp:txBody>
      <dsp:txXfrm rot="-5400000">
        <a:off x="2" y="488534"/>
        <a:ext cx="972419" cy="416752"/>
      </dsp:txXfrm>
    </dsp:sp>
    <dsp:sp modelId="{D5F854D3-622C-4DDF-9D12-E34AEEED0825}">
      <dsp:nvSpPr>
        <dsp:cNvPr id="0" name=""/>
        <dsp:cNvSpPr/>
      </dsp:nvSpPr>
      <dsp:spPr>
        <a:xfrm rot="5400000">
          <a:off x="4492429" y="-3517684"/>
          <a:ext cx="902961" cy="7942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2500" kern="1200" dirty="0">
              <a:latin typeface="Ink Free" panose="03080402000500000000" pitchFamily="66" charset="0"/>
            </a:rPr>
            <a:t>Le </a:t>
          </a:r>
          <a:r>
            <a:rPr lang="fr-FR" sz="2500" kern="1200" dirty="0" err="1">
              <a:latin typeface="Ink Free" panose="03080402000500000000" pitchFamily="66" charset="0"/>
            </a:rPr>
            <a:t>Furodin</a:t>
          </a:r>
          <a:endParaRPr lang="fr-FR" sz="2500" kern="1200" dirty="0">
            <a:latin typeface="Ink Free" panose="03080402000500000000" pitchFamily="66" charset="0"/>
          </a:endParaRPr>
        </a:p>
      </dsp:txBody>
      <dsp:txXfrm rot="-5400000">
        <a:off x="972420" y="46404"/>
        <a:ext cx="7898901" cy="814803"/>
      </dsp:txXfrm>
    </dsp:sp>
    <dsp:sp modelId="{1936C9AB-C4C6-4B8F-8DF3-B18820CD9F88}">
      <dsp:nvSpPr>
        <dsp:cNvPr id="0" name=""/>
        <dsp:cNvSpPr/>
      </dsp:nvSpPr>
      <dsp:spPr>
        <a:xfrm rot="5400000">
          <a:off x="-208375" y="1402915"/>
          <a:ext cx="1389171" cy="972419"/>
        </a:xfrm>
        <a:prstGeom prst="chevron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 rot="-5400000">
        <a:off x="2" y="1680749"/>
        <a:ext cx="972419" cy="416752"/>
      </dsp:txXfrm>
    </dsp:sp>
    <dsp:sp modelId="{C806271A-F0BB-4A8B-BFC3-ADA661E2AC64}">
      <dsp:nvSpPr>
        <dsp:cNvPr id="0" name=""/>
        <dsp:cNvSpPr/>
      </dsp:nvSpPr>
      <dsp:spPr>
        <a:xfrm rot="5400000">
          <a:off x="4492429" y="-2325470"/>
          <a:ext cx="902961" cy="7942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2500" kern="1200" dirty="0">
              <a:latin typeface="Ink Free" panose="03080402000500000000" pitchFamily="66" charset="0"/>
            </a:rPr>
            <a:t>Le Bouchet</a:t>
          </a:r>
        </a:p>
      </dsp:txBody>
      <dsp:txXfrm rot="-5400000">
        <a:off x="972420" y="1238618"/>
        <a:ext cx="7898901" cy="814803"/>
      </dsp:txXfrm>
    </dsp:sp>
    <dsp:sp modelId="{DC474E1E-4DAD-49E6-AAD6-D4FC3E27811E}">
      <dsp:nvSpPr>
        <dsp:cNvPr id="0" name=""/>
        <dsp:cNvSpPr/>
      </dsp:nvSpPr>
      <dsp:spPr>
        <a:xfrm rot="5400000">
          <a:off x="-208375" y="2595129"/>
          <a:ext cx="1389171" cy="972419"/>
        </a:xfrm>
        <a:prstGeom prst="chevron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/>
        </a:p>
      </dsp:txBody>
      <dsp:txXfrm rot="-5400000">
        <a:off x="2" y="2872963"/>
        <a:ext cx="972419" cy="416752"/>
      </dsp:txXfrm>
    </dsp:sp>
    <dsp:sp modelId="{5E539F4D-20A3-4796-A702-B8927B1F75F7}">
      <dsp:nvSpPr>
        <dsp:cNvPr id="0" name=""/>
        <dsp:cNvSpPr/>
      </dsp:nvSpPr>
      <dsp:spPr>
        <a:xfrm rot="5400000">
          <a:off x="4492429" y="-1133255"/>
          <a:ext cx="902961" cy="79429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231417"/>
              <a:satOff val="-17934"/>
              <a:lumOff val="31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fr-FR" sz="2500" kern="1200" dirty="0">
            <a:latin typeface="Ink Free" panose="03080402000500000000" pitchFamily="66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2500" kern="1200" dirty="0">
              <a:latin typeface="Ink Free" panose="03080402000500000000" pitchFamily="66" charset="0"/>
            </a:rPr>
            <a:t>Le Solier</a:t>
          </a:r>
        </a:p>
      </dsp:txBody>
      <dsp:txXfrm rot="-5400000">
        <a:off x="972420" y="2430833"/>
        <a:ext cx="7898901" cy="814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82B22-CC36-4A1C-9083-B1F406009C1A}">
      <dsp:nvSpPr>
        <dsp:cNvPr id="0" name=""/>
        <dsp:cNvSpPr/>
      </dsp:nvSpPr>
      <dsp:spPr>
        <a:xfrm>
          <a:off x="226475" y="612346"/>
          <a:ext cx="4037099" cy="367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du tilleul</a:t>
          </a:r>
        </a:p>
      </dsp:txBody>
      <dsp:txXfrm>
        <a:off x="226475" y="612346"/>
        <a:ext cx="4037099" cy="367009"/>
      </dsp:txXfrm>
    </dsp:sp>
    <dsp:sp modelId="{DF9EC366-52A9-418D-881A-5E5A75104171}">
      <dsp:nvSpPr>
        <dsp:cNvPr id="0" name=""/>
        <dsp:cNvSpPr/>
      </dsp:nvSpPr>
      <dsp:spPr>
        <a:xfrm>
          <a:off x="226475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846EB-8178-409B-BD21-E043950D9CD9}">
      <dsp:nvSpPr>
        <dsp:cNvPr id="0" name=""/>
        <dsp:cNvSpPr/>
      </dsp:nvSpPr>
      <dsp:spPr>
        <a:xfrm>
          <a:off x="796155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11F09-2139-4B77-B8EF-6C885BA0DEFD}">
      <dsp:nvSpPr>
        <dsp:cNvPr id="0" name=""/>
        <dsp:cNvSpPr/>
      </dsp:nvSpPr>
      <dsp:spPr>
        <a:xfrm>
          <a:off x="1365834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4038C-C9C7-45AF-9BD0-76D514BFC42B}">
      <dsp:nvSpPr>
        <dsp:cNvPr id="0" name=""/>
        <dsp:cNvSpPr/>
      </dsp:nvSpPr>
      <dsp:spPr>
        <a:xfrm>
          <a:off x="1935514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92202-8223-40C9-B06F-50517C312024}">
      <dsp:nvSpPr>
        <dsp:cNvPr id="0" name=""/>
        <dsp:cNvSpPr/>
      </dsp:nvSpPr>
      <dsp:spPr>
        <a:xfrm>
          <a:off x="2505194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3BD37-DF7E-4FCD-8CF0-FF3D56813AE8}">
      <dsp:nvSpPr>
        <dsp:cNvPr id="0" name=""/>
        <dsp:cNvSpPr/>
      </dsp:nvSpPr>
      <dsp:spPr>
        <a:xfrm>
          <a:off x="3074873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EE7F5-731E-44AF-89BD-B69FF019DE46}">
      <dsp:nvSpPr>
        <dsp:cNvPr id="0" name=""/>
        <dsp:cNvSpPr/>
      </dsp:nvSpPr>
      <dsp:spPr>
        <a:xfrm>
          <a:off x="3644553" y="979355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9F15A-2E81-4F05-BF56-908E00EEC49B}">
      <dsp:nvSpPr>
        <dsp:cNvPr id="0" name=""/>
        <dsp:cNvSpPr/>
      </dsp:nvSpPr>
      <dsp:spPr>
        <a:xfrm>
          <a:off x="226475" y="1112660"/>
          <a:ext cx="4037099" cy="367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Impasse de la Boutaderie</a:t>
          </a:r>
        </a:p>
      </dsp:txBody>
      <dsp:txXfrm>
        <a:off x="226475" y="1112660"/>
        <a:ext cx="4037099" cy="367009"/>
      </dsp:txXfrm>
    </dsp:sp>
    <dsp:sp modelId="{4810870A-D3B6-402C-96D3-6FD7AE104725}">
      <dsp:nvSpPr>
        <dsp:cNvPr id="0" name=""/>
        <dsp:cNvSpPr/>
      </dsp:nvSpPr>
      <dsp:spPr>
        <a:xfrm>
          <a:off x="226475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0F748-8F85-4EF8-B8EC-EACC14086E10}">
      <dsp:nvSpPr>
        <dsp:cNvPr id="0" name=""/>
        <dsp:cNvSpPr/>
      </dsp:nvSpPr>
      <dsp:spPr>
        <a:xfrm>
          <a:off x="796155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CAEFA-6B43-4FD8-BA64-D3FBCB3F9ECE}">
      <dsp:nvSpPr>
        <dsp:cNvPr id="0" name=""/>
        <dsp:cNvSpPr/>
      </dsp:nvSpPr>
      <dsp:spPr>
        <a:xfrm>
          <a:off x="1365834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919A7-BC8F-42B5-BAFE-CEE159F182A3}">
      <dsp:nvSpPr>
        <dsp:cNvPr id="0" name=""/>
        <dsp:cNvSpPr/>
      </dsp:nvSpPr>
      <dsp:spPr>
        <a:xfrm>
          <a:off x="1935514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C1FF2-15B5-4103-AFF9-62435C93E707}">
      <dsp:nvSpPr>
        <dsp:cNvPr id="0" name=""/>
        <dsp:cNvSpPr/>
      </dsp:nvSpPr>
      <dsp:spPr>
        <a:xfrm>
          <a:off x="2505194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9897E-A14A-4817-82F5-5A041F0CBDD2}">
      <dsp:nvSpPr>
        <dsp:cNvPr id="0" name=""/>
        <dsp:cNvSpPr/>
      </dsp:nvSpPr>
      <dsp:spPr>
        <a:xfrm>
          <a:off x="3074873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22FB2-0BA8-42ED-B28E-053DAC483A08}">
      <dsp:nvSpPr>
        <dsp:cNvPr id="0" name=""/>
        <dsp:cNvSpPr/>
      </dsp:nvSpPr>
      <dsp:spPr>
        <a:xfrm>
          <a:off x="3644553" y="1479670"/>
          <a:ext cx="538279" cy="89713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71C4E-3627-402C-90D4-8A7A137FA958}">
      <dsp:nvSpPr>
        <dsp:cNvPr id="0" name=""/>
        <dsp:cNvSpPr/>
      </dsp:nvSpPr>
      <dsp:spPr>
        <a:xfrm>
          <a:off x="228143" y="542450"/>
          <a:ext cx="4066833" cy="369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Passe Montagne</a:t>
          </a:r>
        </a:p>
      </dsp:txBody>
      <dsp:txXfrm>
        <a:off x="228143" y="542450"/>
        <a:ext cx="4066833" cy="369712"/>
      </dsp:txXfrm>
    </dsp:sp>
    <dsp:sp modelId="{901AACFF-F411-4B7A-AD2D-35F2A2752AFA}">
      <dsp:nvSpPr>
        <dsp:cNvPr id="0" name=""/>
        <dsp:cNvSpPr/>
      </dsp:nvSpPr>
      <dsp:spPr>
        <a:xfrm>
          <a:off x="228143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73F05-857A-491C-A06C-4C4F3532C7E6}">
      <dsp:nvSpPr>
        <dsp:cNvPr id="0" name=""/>
        <dsp:cNvSpPr/>
      </dsp:nvSpPr>
      <dsp:spPr>
        <a:xfrm>
          <a:off x="802019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F8FAD-D4FF-4A51-BD3D-7AB920220246}">
      <dsp:nvSpPr>
        <dsp:cNvPr id="0" name=""/>
        <dsp:cNvSpPr/>
      </dsp:nvSpPr>
      <dsp:spPr>
        <a:xfrm>
          <a:off x="1375894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DDF2B-70FF-49AE-B2C2-BE532CBD6CE3}">
      <dsp:nvSpPr>
        <dsp:cNvPr id="0" name=""/>
        <dsp:cNvSpPr/>
      </dsp:nvSpPr>
      <dsp:spPr>
        <a:xfrm>
          <a:off x="1949769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99F2C-959C-40A8-BFC2-78C3212385A9}">
      <dsp:nvSpPr>
        <dsp:cNvPr id="0" name=""/>
        <dsp:cNvSpPr/>
      </dsp:nvSpPr>
      <dsp:spPr>
        <a:xfrm>
          <a:off x="2523645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6CFD5-6B92-4691-A389-3B254178FF27}">
      <dsp:nvSpPr>
        <dsp:cNvPr id="0" name=""/>
        <dsp:cNvSpPr/>
      </dsp:nvSpPr>
      <dsp:spPr>
        <a:xfrm>
          <a:off x="3097520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96024-08EE-48F1-A16A-74DF21B575CC}">
      <dsp:nvSpPr>
        <dsp:cNvPr id="0" name=""/>
        <dsp:cNvSpPr/>
      </dsp:nvSpPr>
      <dsp:spPr>
        <a:xfrm>
          <a:off x="3671396" y="912162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2C004-B684-4C78-84E0-003F3FB474A4}">
      <dsp:nvSpPr>
        <dsp:cNvPr id="0" name=""/>
        <dsp:cNvSpPr/>
      </dsp:nvSpPr>
      <dsp:spPr>
        <a:xfrm>
          <a:off x="228143" y="1043415"/>
          <a:ext cx="4066833" cy="369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l’étoile</a:t>
          </a:r>
        </a:p>
      </dsp:txBody>
      <dsp:txXfrm>
        <a:off x="228143" y="1043415"/>
        <a:ext cx="4066833" cy="369712"/>
      </dsp:txXfrm>
    </dsp:sp>
    <dsp:sp modelId="{88A4C8DA-7C1F-4E46-AF63-30B6DF6E2B43}">
      <dsp:nvSpPr>
        <dsp:cNvPr id="0" name=""/>
        <dsp:cNvSpPr/>
      </dsp:nvSpPr>
      <dsp:spPr>
        <a:xfrm>
          <a:off x="228143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6EF6B-D606-4253-BE9E-990BFAC5E9E3}">
      <dsp:nvSpPr>
        <dsp:cNvPr id="0" name=""/>
        <dsp:cNvSpPr/>
      </dsp:nvSpPr>
      <dsp:spPr>
        <a:xfrm>
          <a:off x="802019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1D535-7A73-443A-969A-E4741C9CDE7D}">
      <dsp:nvSpPr>
        <dsp:cNvPr id="0" name=""/>
        <dsp:cNvSpPr/>
      </dsp:nvSpPr>
      <dsp:spPr>
        <a:xfrm>
          <a:off x="1375894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7885E-70B9-4AFF-AC64-71C88689710D}">
      <dsp:nvSpPr>
        <dsp:cNvPr id="0" name=""/>
        <dsp:cNvSpPr/>
      </dsp:nvSpPr>
      <dsp:spPr>
        <a:xfrm>
          <a:off x="1949769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DED9E-935F-44C6-A8FE-078BC1524067}">
      <dsp:nvSpPr>
        <dsp:cNvPr id="0" name=""/>
        <dsp:cNvSpPr/>
      </dsp:nvSpPr>
      <dsp:spPr>
        <a:xfrm>
          <a:off x="2523645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C2314-7BB2-4BCE-927A-DCD1B51C9A34}">
      <dsp:nvSpPr>
        <dsp:cNvPr id="0" name=""/>
        <dsp:cNvSpPr/>
      </dsp:nvSpPr>
      <dsp:spPr>
        <a:xfrm>
          <a:off x="3097520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B7905-87FC-4827-B7F6-AD6DEEC176F3}">
      <dsp:nvSpPr>
        <dsp:cNvPr id="0" name=""/>
        <dsp:cNvSpPr/>
      </dsp:nvSpPr>
      <dsp:spPr>
        <a:xfrm>
          <a:off x="3671396" y="1413127"/>
          <a:ext cx="542244" cy="9037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9BF16-7902-4EB9-A862-5F2FF8098FA1}">
      <dsp:nvSpPr>
        <dsp:cNvPr id="0" name=""/>
        <dsp:cNvSpPr/>
      </dsp:nvSpPr>
      <dsp:spPr>
        <a:xfrm>
          <a:off x="241842" y="590355"/>
          <a:ext cx="4311016" cy="391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Chanteloube</a:t>
          </a:r>
        </a:p>
      </dsp:txBody>
      <dsp:txXfrm>
        <a:off x="241842" y="590355"/>
        <a:ext cx="4311016" cy="391910"/>
      </dsp:txXfrm>
    </dsp:sp>
    <dsp:sp modelId="{AD5C3C07-AA19-498F-9D6D-67A6C704C509}">
      <dsp:nvSpPr>
        <dsp:cNvPr id="0" name=""/>
        <dsp:cNvSpPr/>
      </dsp:nvSpPr>
      <dsp:spPr>
        <a:xfrm>
          <a:off x="241842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0A8FF-36F2-4F00-8088-897A29499D75}">
      <dsp:nvSpPr>
        <dsp:cNvPr id="0" name=""/>
        <dsp:cNvSpPr/>
      </dsp:nvSpPr>
      <dsp:spPr>
        <a:xfrm>
          <a:off x="850174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18002-2659-43FE-B42A-BF111E97002A}">
      <dsp:nvSpPr>
        <dsp:cNvPr id="0" name=""/>
        <dsp:cNvSpPr/>
      </dsp:nvSpPr>
      <dsp:spPr>
        <a:xfrm>
          <a:off x="1458506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FDD90-A0FC-436B-9464-3136FE911DB9}">
      <dsp:nvSpPr>
        <dsp:cNvPr id="0" name=""/>
        <dsp:cNvSpPr/>
      </dsp:nvSpPr>
      <dsp:spPr>
        <a:xfrm>
          <a:off x="2066839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2434C-384C-48A2-BDC6-EED123767DC7}">
      <dsp:nvSpPr>
        <dsp:cNvPr id="0" name=""/>
        <dsp:cNvSpPr/>
      </dsp:nvSpPr>
      <dsp:spPr>
        <a:xfrm>
          <a:off x="2675171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9CFE6-8227-4FFB-A1FB-A9D7FEE5B347}">
      <dsp:nvSpPr>
        <dsp:cNvPr id="0" name=""/>
        <dsp:cNvSpPr/>
      </dsp:nvSpPr>
      <dsp:spPr>
        <a:xfrm>
          <a:off x="3283503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0BC89-72BD-4DAF-99B1-1BC2DCBC2906}">
      <dsp:nvSpPr>
        <dsp:cNvPr id="0" name=""/>
        <dsp:cNvSpPr/>
      </dsp:nvSpPr>
      <dsp:spPr>
        <a:xfrm>
          <a:off x="3891836" y="98226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3603E-8A11-45A0-9922-8AB6BF4E366D}">
      <dsp:nvSpPr>
        <dsp:cNvPr id="0" name=""/>
        <dsp:cNvSpPr/>
      </dsp:nvSpPr>
      <dsp:spPr>
        <a:xfrm>
          <a:off x="241842" y="1122025"/>
          <a:ext cx="4311016" cy="391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 la Draye</a:t>
          </a:r>
        </a:p>
      </dsp:txBody>
      <dsp:txXfrm>
        <a:off x="241842" y="1122025"/>
        <a:ext cx="4311016" cy="391910"/>
      </dsp:txXfrm>
    </dsp:sp>
    <dsp:sp modelId="{951E92AE-25D9-4D0C-9F4E-8F716E2DB638}">
      <dsp:nvSpPr>
        <dsp:cNvPr id="0" name=""/>
        <dsp:cNvSpPr/>
      </dsp:nvSpPr>
      <dsp:spPr>
        <a:xfrm>
          <a:off x="241842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F29C6-1BBE-4C73-927D-862610024A19}">
      <dsp:nvSpPr>
        <dsp:cNvPr id="0" name=""/>
        <dsp:cNvSpPr/>
      </dsp:nvSpPr>
      <dsp:spPr>
        <a:xfrm>
          <a:off x="850174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08D4C-B965-4B86-9A97-DE77E3B0E7D1}">
      <dsp:nvSpPr>
        <dsp:cNvPr id="0" name=""/>
        <dsp:cNvSpPr/>
      </dsp:nvSpPr>
      <dsp:spPr>
        <a:xfrm>
          <a:off x="1458506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C538B-D6CC-4790-832F-7243EF1680BB}">
      <dsp:nvSpPr>
        <dsp:cNvPr id="0" name=""/>
        <dsp:cNvSpPr/>
      </dsp:nvSpPr>
      <dsp:spPr>
        <a:xfrm>
          <a:off x="2066839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323A2-244D-43BB-8A02-1050704074C2}">
      <dsp:nvSpPr>
        <dsp:cNvPr id="0" name=""/>
        <dsp:cNvSpPr/>
      </dsp:nvSpPr>
      <dsp:spPr>
        <a:xfrm>
          <a:off x="2675171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37F9E-05F3-409B-AD02-2E2AEE2C535C}">
      <dsp:nvSpPr>
        <dsp:cNvPr id="0" name=""/>
        <dsp:cNvSpPr/>
      </dsp:nvSpPr>
      <dsp:spPr>
        <a:xfrm>
          <a:off x="3283503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B18D0-C40D-4350-9095-1D1A10DEACDE}">
      <dsp:nvSpPr>
        <dsp:cNvPr id="0" name=""/>
        <dsp:cNvSpPr/>
      </dsp:nvSpPr>
      <dsp:spPr>
        <a:xfrm>
          <a:off x="3891836" y="1513936"/>
          <a:ext cx="574802" cy="95800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BACA6-64A9-4D70-9A6B-5773B3165311}">
      <dsp:nvSpPr>
        <dsp:cNvPr id="0" name=""/>
        <dsp:cNvSpPr/>
      </dsp:nvSpPr>
      <dsp:spPr>
        <a:xfrm>
          <a:off x="193191" y="604627"/>
          <a:ext cx="3597038" cy="32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des Papetiers</a:t>
          </a:r>
        </a:p>
      </dsp:txBody>
      <dsp:txXfrm>
        <a:off x="193191" y="604627"/>
        <a:ext cx="3597038" cy="327003"/>
      </dsp:txXfrm>
    </dsp:sp>
    <dsp:sp modelId="{873A86BF-F97D-43CE-90E7-769E29ED6798}">
      <dsp:nvSpPr>
        <dsp:cNvPr id="0" name=""/>
        <dsp:cNvSpPr/>
      </dsp:nvSpPr>
      <dsp:spPr>
        <a:xfrm>
          <a:off x="201788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B7F2C-7FAE-4A12-BF53-6234255B2525}">
      <dsp:nvSpPr>
        <dsp:cNvPr id="0" name=""/>
        <dsp:cNvSpPr/>
      </dsp:nvSpPr>
      <dsp:spPr>
        <a:xfrm>
          <a:off x="709370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"/>
            <a:satOff val="-432"/>
            <a:lumOff val="2100"/>
            <a:alphaOff val="0"/>
          </a:schemeClr>
        </a:solidFill>
        <a:ln w="15875" cap="rnd" cmpd="sng" algn="ctr">
          <a:solidFill>
            <a:schemeClr val="accent3">
              <a:shade val="80000"/>
              <a:hueOff val="10458"/>
              <a:satOff val="-432"/>
              <a:lumOff val="2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B1494-E78E-4B0F-B79F-2705DE46A4BD}">
      <dsp:nvSpPr>
        <dsp:cNvPr id="0" name=""/>
        <dsp:cNvSpPr/>
      </dsp:nvSpPr>
      <dsp:spPr>
        <a:xfrm>
          <a:off x="1216953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917"/>
            <a:satOff val="-864"/>
            <a:lumOff val="4201"/>
            <a:alphaOff val="0"/>
          </a:schemeClr>
        </a:solidFill>
        <a:ln w="15875" cap="rnd" cmpd="sng" algn="ctr">
          <a:solidFill>
            <a:schemeClr val="accent3">
              <a:shade val="80000"/>
              <a:hueOff val="20917"/>
              <a:satOff val="-864"/>
              <a:lumOff val="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346A6-689E-4DA9-B54F-54DC7C32A2B3}">
      <dsp:nvSpPr>
        <dsp:cNvPr id="0" name=""/>
        <dsp:cNvSpPr/>
      </dsp:nvSpPr>
      <dsp:spPr>
        <a:xfrm>
          <a:off x="1724535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1375"/>
            <a:satOff val="-1296"/>
            <a:lumOff val="6301"/>
            <a:alphaOff val="0"/>
          </a:schemeClr>
        </a:solidFill>
        <a:ln w="15875" cap="rnd" cmpd="sng" algn="ctr">
          <a:solidFill>
            <a:schemeClr val="accent3">
              <a:shade val="80000"/>
              <a:hueOff val="31375"/>
              <a:satOff val="-1296"/>
              <a:lumOff val="6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EC88F-934F-4C0B-9DBE-E3C214B9DD63}">
      <dsp:nvSpPr>
        <dsp:cNvPr id="0" name=""/>
        <dsp:cNvSpPr/>
      </dsp:nvSpPr>
      <dsp:spPr>
        <a:xfrm>
          <a:off x="2232117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1834"/>
            <a:satOff val="-1729"/>
            <a:lumOff val="8402"/>
            <a:alphaOff val="0"/>
          </a:schemeClr>
        </a:solidFill>
        <a:ln w="15875" cap="rnd" cmpd="sng" algn="ctr">
          <a:solidFill>
            <a:schemeClr val="accent3">
              <a:shade val="80000"/>
              <a:hueOff val="41834"/>
              <a:satOff val="-1729"/>
              <a:lumOff val="8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EC64E-8876-4AF5-B8B6-6713AECE5F96}">
      <dsp:nvSpPr>
        <dsp:cNvPr id="0" name=""/>
        <dsp:cNvSpPr/>
      </dsp:nvSpPr>
      <dsp:spPr>
        <a:xfrm>
          <a:off x="2739699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2292"/>
            <a:satOff val="-2161"/>
            <a:lumOff val="10502"/>
            <a:alphaOff val="0"/>
          </a:schemeClr>
        </a:solidFill>
        <a:ln w="15875" cap="rnd" cmpd="sng" algn="ctr">
          <a:solidFill>
            <a:schemeClr val="accent3">
              <a:shade val="80000"/>
              <a:hueOff val="52292"/>
              <a:satOff val="-2161"/>
              <a:lumOff val="105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8653B-8EA6-43F3-947B-A52614FD70E8}">
      <dsp:nvSpPr>
        <dsp:cNvPr id="0" name=""/>
        <dsp:cNvSpPr/>
      </dsp:nvSpPr>
      <dsp:spPr>
        <a:xfrm>
          <a:off x="3247281" y="892131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2750"/>
            <a:satOff val="-2593"/>
            <a:lumOff val="12603"/>
            <a:alphaOff val="0"/>
          </a:schemeClr>
        </a:solidFill>
        <a:ln w="15875" cap="rnd" cmpd="sng" algn="ctr">
          <a:solidFill>
            <a:schemeClr val="accent3">
              <a:shade val="80000"/>
              <a:hueOff val="62750"/>
              <a:satOff val="-2593"/>
              <a:lumOff val="1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AFB7A-3315-4D51-9308-FBA13C3087B1}">
      <dsp:nvSpPr>
        <dsp:cNvPr id="0" name=""/>
        <dsp:cNvSpPr/>
      </dsp:nvSpPr>
      <dsp:spPr>
        <a:xfrm>
          <a:off x="198695" y="1080026"/>
          <a:ext cx="3597038" cy="327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Bief</a:t>
          </a:r>
        </a:p>
      </dsp:txBody>
      <dsp:txXfrm>
        <a:off x="198695" y="1080026"/>
        <a:ext cx="3597038" cy="327003"/>
      </dsp:txXfrm>
    </dsp:sp>
    <dsp:sp modelId="{0B6CE00F-C57A-4766-A64F-5ACAD00186CA}">
      <dsp:nvSpPr>
        <dsp:cNvPr id="0" name=""/>
        <dsp:cNvSpPr/>
      </dsp:nvSpPr>
      <dsp:spPr>
        <a:xfrm>
          <a:off x="201788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3209"/>
            <a:satOff val="-3025"/>
            <a:lumOff val="14703"/>
            <a:alphaOff val="0"/>
          </a:schemeClr>
        </a:solidFill>
        <a:ln w="15875" cap="rnd" cmpd="sng" algn="ctr">
          <a:solidFill>
            <a:schemeClr val="accent3">
              <a:shade val="80000"/>
              <a:hueOff val="73209"/>
              <a:satOff val="-3025"/>
              <a:lumOff val="147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4FCD4-807B-4918-9B06-F70B1550872C}">
      <dsp:nvSpPr>
        <dsp:cNvPr id="0" name=""/>
        <dsp:cNvSpPr/>
      </dsp:nvSpPr>
      <dsp:spPr>
        <a:xfrm>
          <a:off x="709370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3667"/>
            <a:satOff val="-3457"/>
            <a:lumOff val="16804"/>
            <a:alphaOff val="0"/>
          </a:schemeClr>
        </a:solidFill>
        <a:ln w="15875" cap="rnd" cmpd="sng" algn="ctr">
          <a:solidFill>
            <a:schemeClr val="accent3">
              <a:shade val="80000"/>
              <a:hueOff val="83667"/>
              <a:satOff val="-3457"/>
              <a:lumOff val="16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A4DCC-B604-48C2-8F0B-DA29D6F75C99}">
      <dsp:nvSpPr>
        <dsp:cNvPr id="0" name=""/>
        <dsp:cNvSpPr/>
      </dsp:nvSpPr>
      <dsp:spPr>
        <a:xfrm>
          <a:off x="1216953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4125"/>
            <a:satOff val="-3889"/>
            <a:lumOff val="18904"/>
            <a:alphaOff val="0"/>
          </a:schemeClr>
        </a:solidFill>
        <a:ln w="15875" cap="rnd" cmpd="sng" algn="ctr">
          <a:solidFill>
            <a:schemeClr val="accent3">
              <a:shade val="80000"/>
              <a:hueOff val="94125"/>
              <a:satOff val="-3889"/>
              <a:lumOff val="18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DC4E7-A3DF-41DB-A4C2-9DE20054A0F9}">
      <dsp:nvSpPr>
        <dsp:cNvPr id="0" name=""/>
        <dsp:cNvSpPr/>
      </dsp:nvSpPr>
      <dsp:spPr>
        <a:xfrm>
          <a:off x="1724535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4584"/>
            <a:satOff val="-4322"/>
            <a:lumOff val="21005"/>
            <a:alphaOff val="0"/>
          </a:schemeClr>
        </a:solidFill>
        <a:ln w="15875" cap="rnd" cmpd="sng" algn="ctr">
          <a:solidFill>
            <a:schemeClr val="accent3">
              <a:shade val="80000"/>
              <a:hueOff val="104584"/>
              <a:satOff val="-4322"/>
              <a:lumOff val="210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DE40D-FBF3-4886-9D5B-8B1EC3FC1F2E}">
      <dsp:nvSpPr>
        <dsp:cNvPr id="0" name=""/>
        <dsp:cNvSpPr/>
      </dsp:nvSpPr>
      <dsp:spPr>
        <a:xfrm>
          <a:off x="2232117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042"/>
            <a:satOff val="-4754"/>
            <a:lumOff val="23105"/>
            <a:alphaOff val="0"/>
          </a:schemeClr>
        </a:solidFill>
        <a:ln w="15875" cap="rnd" cmpd="sng" algn="ctr">
          <a:solidFill>
            <a:schemeClr val="accent3">
              <a:shade val="80000"/>
              <a:hueOff val="115042"/>
              <a:satOff val="-4754"/>
              <a:lumOff val="231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CAED1-BDB1-419A-8462-1B81313F1A27}">
      <dsp:nvSpPr>
        <dsp:cNvPr id="0" name=""/>
        <dsp:cNvSpPr/>
      </dsp:nvSpPr>
      <dsp:spPr>
        <a:xfrm>
          <a:off x="2739699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5501"/>
            <a:satOff val="-5186"/>
            <a:lumOff val="25206"/>
            <a:alphaOff val="0"/>
          </a:schemeClr>
        </a:solidFill>
        <a:ln w="15875" cap="rnd" cmpd="sng" algn="ctr">
          <a:solidFill>
            <a:schemeClr val="accent3">
              <a:shade val="80000"/>
              <a:hueOff val="125501"/>
              <a:satOff val="-5186"/>
              <a:lumOff val="25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302F2-3C93-4E33-9352-BEDFC5006377}">
      <dsp:nvSpPr>
        <dsp:cNvPr id="0" name=""/>
        <dsp:cNvSpPr/>
      </dsp:nvSpPr>
      <dsp:spPr>
        <a:xfrm>
          <a:off x="3247281" y="1338706"/>
          <a:ext cx="479605" cy="79934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F7BE1-8270-4071-A78D-7D715E347596}">
      <dsp:nvSpPr>
        <dsp:cNvPr id="0" name=""/>
        <dsp:cNvSpPr/>
      </dsp:nvSpPr>
      <dsp:spPr>
        <a:xfrm>
          <a:off x="207404" y="1060447"/>
          <a:ext cx="3697149" cy="33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Route des Papetiers</a:t>
          </a:r>
        </a:p>
      </dsp:txBody>
      <dsp:txXfrm>
        <a:off x="207404" y="1060447"/>
        <a:ext cx="3697149" cy="336104"/>
      </dsp:txXfrm>
    </dsp:sp>
    <dsp:sp modelId="{08DD2AC5-E04B-42B0-992A-A5E07E4FB52C}">
      <dsp:nvSpPr>
        <dsp:cNvPr id="0" name=""/>
        <dsp:cNvSpPr/>
      </dsp:nvSpPr>
      <dsp:spPr>
        <a:xfrm>
          <a:off x="207404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01AD1-AB7A-454C-ADCC-0A487D6CFC77}">
      <dsp:nvSpPr>
        <dsp:cNvPr id="0" name=""/>
        <dsp:cNvSpPr/>
      </dsp:nvSpPr>
      <dsp:spPr>
        <a:xfrm>
          <a:off x="729113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"/>
            <a:satOff val="-281"/>
            <a:lumOff val="1365"/>
            <a:alphaOff val="0"/>
          </a:schemeClr>
        </a:solidFill>
        <a:ln w="15875" cap="rnd" cmpd="sng" algn="ctr">
          <a:solidFill>
            <a:schemeClr val="accent3">
              <a:shade val="80000"/>
              <a:hueOff val="6798"/>
              <a:satOff val="-281"/>
              <a:lumOff val="13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C5192-B5B1-4D5E-A15C-F572F6C231B6}">
      <dsp:nvSpPr>
        <dsp:cNvPr id="0" name=""/>
        <dsp:cNvSpPr/>
      </dsp:nvSpPr>
      <dsp:spPr>
        <a:xfrm>
          <a:off x="1250822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6"/>
            <a:satOff val="-562"/>
            <a:lumOff val="2731"/>
            <a:alphaOff val="0"/>
          </a:schemeClr>
        </a:solidFill>
        <a:ln w="15875" cap="rnd" cmpd="sng" algn="ctr">
          <a:solidFill>
            <a:schemeClr val="accent3">
              <a:shade val="80000"/>
              <a:hueOff val="13596"/>
              <a:satOff val="-562"/>
              <a:lumOff val="2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78DAA-FA3A-4F8F-9E9D-3EB2D677EF8D}">
      <dsp:nvSpPr>
        <dsp:cNvPr id="0" name=""/>
        <dsp:cNvSpPr/>
      </dsp:nvSpPr>
      <dsp:spPr>
        <a:xfrm>
          <a:off x="1772531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0394"/>
            <a:satOff val="-843"/>
            <a:lumOff val="4096"/>
            <a:alphaOff val="0"/>
          </a:schemeClr>
        </a:solidFill>
        <a:ln w="15875" cap="rnd" cmpd="sng" algn="ctr">
          <a:solidFill>
            <a:schemeClr val="accent3">
              <a:shade val="80000"/>
              <a:hueOff val="20394"/>
              <a:satOff val="-843"/>
              <a:lumOff val="40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C144E-9A3A-41D9-8B79-D5F9A7D4E8C7}">
      <dsp:nvSpPr>
        <dsp:cNvPr id="0" name=""/>
        <dsp:cNvSpPr/>
      </dsp:nvSpPr>
      <dsp:spPr>
        <a:xfrm>
          <a:off x="2294240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27192"/>
            <a:satOff val="-1124"/>
            <a:lumOff val="5461"/>
            <a:alphaOff val="0"/>
          </a:schemeClr>
        </a:solidFill>
        <a:ln w="15875" cap="rnd" cmpd="sng" algn="ctr">
          <a:solidFill>
            <a:schemeClr val="accent3">
              <a:shade val="80000"/>
              <a:hueOff val="27192"/>
              <a:satOff val="-1124"/>
              <a:lumOff val="5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74234-22D3-4EE5-9EC1-5A1B4F68A5ED}">
      <dsp:nvSpPr>
        <dsp:cNvPr id="0" name=""/>
        <dsp:cNvSpPr/>
      </dsp:nvSpPr>
      <dsp:spPr>
        <a:xfrm>
          <a:off x="2815949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33990"/>
            <a:satOff val="-1405"/>
            <a:lumOff val="6826"/>
            <a:alphaOff val="0"/>
          </a:schemeClr>
        </a:solidFill>
        <a:ln w="15875" cap="rnd" cmpd="sng" algn="ctr">
          <a:solidFill>
            <a:schemeClr val="accent3">
              <a:shade val="80000"/>
              <a:hueOff val="33990"/>
              <a:satOff val="-1405"/>
              <a:lumOff val="68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4A27F-5F35-44B8-A50F-EE97A729273E}">
      <dsp:nvSpPr>
        <dsp:cNvPr id="0" name=""/>
        <dsp:cNvSpPr/>
      </dsp:nvSpPr>
      <dsp:spPr>
        <a:xfrm>
          <a:off x="3337657" y="1356209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0788"/>
            <a:satOff val="-1685"/>
            <a:lumOff val="8192"/>
            <a:alphaOff val="0"/>
          </a:schemeClr>
        </a:solidFill>
        <a:ln w="15875" cap="rnd" cmpd="sng" algn="ctr">
          <a:solidFill>
            <a:schemeClr val="accent3">
              <a:shade val="80000"/>
              <a:hueOff val="40788"/>
              <a:satOff val="-1685"/>
              <a:lumOff val="8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45539-612C-4620-8C63-D3D7709EE7EB}">
      <dsp:nvSpPr>
        <dsp:cNvPr id="0" name=""/>
        <dsp:cNvSpPr/>
      </dsp:nvSpPr>
      <dsp:spPr>
        <a:xfrm>
          <a:off x="222193" y="1548023"/>
          <a:ext cx="3697149" cy="33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des Moulins</a:t>
          </a:r>
        </a:p>
      </dsp:txBody>
      <dsp:txXfrm>
        <a:off x="222193" y="1548023"/>
        <a:ext cx="3697149" cy="336104"/>
      </dsp:txXfrm>
    </dsp:sp>
    <dsp:sp modelId="{8F23442E-0415-42C9-A0AC-71AAFD35CF71}">
      <dsp:nvSpPr>
        <dsp:cNvPr id="0" name=""/>
        <dsp:cNvSpPr/>
      </dsp:nvSpPr>
      <dsp:spPr>
        <a:xfrm>
          <a:off x="207404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47586"/>
            <a:satOff val="-1966"/>
            <a:lumOff val="9557"/>
            <a:alphaOff val="0"/>
          </a:schemeClr>
        </a:solidFill>
        <a:ln w="15875" cap="rnd" cmpd="sng" algn="ctr">
          <a:solidFill>
            <a:schemeClr val="accent3">
              <a:shade val="80000"/>
              <a:hueOff val="47586"/>
              <a:satOff val="-1966"/>
              <a:lumOff val="95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DFBC4-A42A-446E-9279-4D62C9DA025C}">
      <dsp:nvSpPr>
        <dsp:cNvPr id="0" name=""/>
        <dsp:cNvSpPr/>
      </dsp:nvSpPr>
      <dsp:spPr>
        <a:xfrm>
          <a:off x="729113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54384"/>
            <a:satOff val="-2247"/>
            <a:lumOff val="10922"/>
            <a:alphaOff val="0"/>
          </a:schemeClr>
        </a:solidFill>
        <a:ln w="15875" cap="rnd" cmpd="sng" algn="ctr">
          <a:solidFill>
            <a:schemeClr val="accent3">
              <a:shade val="80000"/>
              <a:hueOff val="54384"/>
              <a:satOff val="-2247"/>
              <a:lumOff val="10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03841-F07A-43C4-AE43-B0D01F52C794}">
      <dsp:nvSpPr>
        <dsp:cNvPr id="0" name=""/>
        <dsp:cNvSpPr/>
      </dsp:nvSpPr>
      <dsp:spPr>
        <a:xfrm>
          <a:off x="1250822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1182"/>
            <a:satOff val="-2528"/>
            <a:lumOff val="12288"/>
            <a:alphaOff val="0"/>
          </a:schemeClr>
        </a:solidFill>
        <a:ln w="15875" cap="rnd" cmpd="sng" algn="ctr">
          <a:solidFill>
            <a:schemeClr val="accent3">
              <a:shade val="80000"/>
              <a:hueOff val="61182"/>
              <a:satOff val="-2528"/>
              <a:lumOff val="1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300CC-6F9E-4BAF-BC83-8D8B29FE5D2B}">
      <dsp:nvSpPr>
        <dsp:cNvPr id="0" name=""/>
        <dsp:cNvSpPr/>
      </dsp:nvSpPr>
      <dsp:spPr>
        <a:xfrm>
          <a:off x="1772531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67980"/>
            <a:satOff val="-2809"/>
            <a:lumOff val="13653"/>
            <a:alphaOff val="0"/>
          </a:schemeClr>
        </a:solidFill>
        <a:ln w="15875" cap="rnd" cmpd="sng" algn="ctr">
          <a:solidFill>
            <a:schemeClr val="accent3">
              <a:shade val="80000"/>
              <a:hueOff val="67980"/>
              <a:satOff val="-2809"/>
              <a:lumOff val="136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A608B-CDD1-4C15-95DB-05D752C4A97F}">
      <dsp:nvSpPr>
        <dsp:cNvPr id="0" name=""/>
        <dsp:cNvSpPr/>
      </dsp:nvSpPr>
      <dsp:spPr>
        <a:xfrm>
          <a:off x="2294240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74777"/>
            <a:satOff val="-3090"/>
            <a:lumOff val="15018"/>
            <a:alphaOff val="0"/>
          </a:schemeClr>
        </a:solidFill>
        <a:ln w="15875" cap="rnd" cmpd="sng" algn="ctr">
          <a:solidFill>
            <a:schemeClr val="accent3">
              <a:shade val="80000"/>
              <a:hueOff val="74777"/>
              <a:satOff val="-3090"/>
              <a:lumOff val="15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CD8CF-05A8-43B0-A861-BF73017D4A46}">
      <dsp:nvSpPr>
        <dsp:cNvPr id="0" name=""/>
        <dsp:cNvSpPr/>
      </dsp:nvSpPr>
      <dsp:spPr>
        <a:xfrm>
          <a:off x="2815949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1575"/>
            <a:satOff val="-3371"/>
            <a:lumOff val="16384"/>
            <a:alphaOff val="0"/>
          </a:schemeClr>
        </a:solidFill>
        <a:ln w="15875" cap="rnd" cmpd="sng" algn="ctr">
          <a:solidFill>
            <a:schemeClr val="accent3">
              <a:shade val="80000"/>
              <a:hueOff val="81575"/>
              <a:satOff val="-3371"/>
              <a:lumOff val="163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26360-BF1C-4A33-90B8-EF65A878E83E}">
      <dsp:nvSpPr>
        <dsp:cNvPr id="0" name=""/>
        <dsp:cNvSpPr/>
      </dsp:nvSpPr>
      <dsp:spPr>
        <a:xfrm>
          <a:off x="3337657" y="184304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88373"/>
            <a:satOff val="-3652"/>
            <a:lumOff val="17749"/>
            <a:alphaOff val="0"/>
          </a:schemeClr>
        </a:solidFill>
        <a:ln w="15875" cap="rnd" cmpd="sng" algn="ctr">
          <a:solidFill>
            <a:schemeClr val="accent3">
              <a:shade val="80000"/>
              <a:hueOff val="88373"/>
              <a:satOff val="-3652"/>
              <a:lumOff val="17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D3E80-A61E-4E63-AF8F-805F65EEA86D}">
      <dsp:nvSpPr>
        <dsp:cNvPr id="0" name=""/>
        <dsp:cNvSpPr/>
      </dsp:nvSpPr>
      <dsp:spPr>
        <a:xfrm>
          <a:off x="207404" y="2034126"/>
          <a:ext cx="3697149" cy="33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Ink Free" panose="03080402000500000000" pitchFamily="66" charset="0"/>
            </a:rPr>
            <a:t>Chemin du Pré neuf</a:t>
          </a:r>
        </a:p>
      </dsp:txBody>
      <dsp:txXfrm>
        <a:off x="207404" y="2034126"/>
        <a:ext cx="3697149" cy="336104"/>
      </dsp:txXfrm>
    </dsp:sp>
    <dsp:sp modelId="{15CEABB2-E8D0-47F4-8E35-5F34F5AB0391}">
      <dsp:nvSpPr>
        <dsp:cNvPr id="0" name=""/>
        <dsp:cNvSpPr/>
      </dsp:nvSpPr>
      <dsp:spPr>
        <a:xfrm>
          <a:off x="207404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95171"/>
            <a:satOff val="-3933"/>
            <a:lumOff val="19114"/>
            <a:alphaOff val="0"/>
          </a:schemeClr>
        </a:solidFill>
        <a:ln w="15875" cap="rnd" cmpd="sng" algn="ctr">
          <a:solidFill>
            <a:schemeClr val="accent3">
              <a:shade val="80000"/>
              <a:hueOff val="95171"/>
              <a:satOff val="-3933"/>
              <a:lumOff val="191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6DC17-49DC-47D9-8F1B-05C66D0391C3}">
      <dsp:nvSpPr>
        <dsp:cNvPr id="0" name=""/>
        <dsp:cNvSpPr/>
      </dsp:nvSpPr>
      <dsp:spPr>
        <a:xfrm>
          <a:off x="729113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1969"/>
            <a:satOff val="-4214"/>
            <a:lumOff val="20480"/>
            <a:alphaOff val="0"/>
          </a:schemeClr>
        </a:solidFill>
        <a:ln w="15875" cap="rnd" cmpd="sng" algn="ctr">
          <a:solidFill>
            <a:schemeClr val="accent3">
              <a:shade val="80000"/>
              <a:hueOff val="101969"/>
              <a:satOff val="-4214"/>
              <a:lumOff val="204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29363-1AEA-45E3-9CAE-139E74E31CFA}">
      <dsp:nvSpPr>
        <dsp:cNvPr id="0" name=""/>
        <dsp:cNvSpPr/>
      </dsp:nvSpPr>
      <dsp:spPr>
        <a:xfrm>
          <a:off x="1250822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08767"/>
            <a:satOff val="-4494"/>
            <a:lumOff val="21845"/>
            <a:alphaOff val="0"/>
          </a:schemeClr>
        </a:solidFill>
        <a:ln w="15875" cap="rnd" cmpd="sng" algn="ctr">
          <a:solidFill>
            <a:schemeClr val="accent3">
              <a:shade val="80000"/>
              <a:hueOff val="108767"/>
              <a:satOff val="-4494"/>
              <a:lumOff val="21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AD63-FF17-43D6-B08E-AFF98BD57EB7}">
      <dsp:nvSpPr>
        <dsp:cNvPr id="0" name=""/>
        <dsp:cNvSpPr/>
      </dsp:nvSpPr>
      <dsp:spPr>
        <a:xfrm>
          <a:off x="1772531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15565"/>
            <a:satOff val="-4775"/>
            <a:lumOff val="23210"/>
            <a:alphaOff val="0"/>
          </a:schemeClr>
        </a:solidFill>
        <a:ln w="15875" cap="rnd" cmpd="sng" algn="ctr">
          <a:solidFill>
            <a:schemeClr val="accent3">
              <a:shade val="80000"/>
              <a:hueOff val="115565"/>
              <a:satOff val="-4775"/>
              <a:lumOff val="232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7BBCC-1EA7-4A9D-B380-9FDC8EC6C52A}">
      <dsp:nvSpPr>
        <dsp:cNvPr id="0" name=""/>
        <dsp:cNvSpPr/>
      </dsp:nvSpPr>
      <dsp:spPr>
        <a:xfrm>
          <a:off x="2294240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2363"/>
            <a:satOff val="-5056"/>
            <a:lumOff val="24575"/>
            <a:alphaOff val="0"/>
          </a:schemeClr>
        </a:solidFill>
        <a:ln w="15875" cap="rnd" cmpd="sng" algn="ctr">
          <a:solidFill>
            <a:schemeClr val="accent3">
              <a:shade val="80000"/>
              <a:hueOff val="122363"/>
              <a:satOff val="-5056"/>
              <a:lumOff val="2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1B5CC-F1E0-4AEE-8D29-66B28AA9ECCC}">
      <dsp:nvSpPr>
        <dsp:cNvPr id="0" name=""/>
        <dsp:cNvSpPr/>
      </dsp:nvSpPr>
      <dsp:spPr>
        <a:xfrm>
          <a:off x="2815949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29161"/>
            <a:satOff val="-5337"/>
            <a:lumOff val="25941"/>
            <a:alphaOff val="0"/>
          </a:schemeClr>
        </a:solidFill>
        <a:ln w="15875" cap="rnd" cmpd="sng" algn="ctr">
          <a:solidFill>
            <a:schemeClr val="accent3">
              <a:shade val="80000"/>
              <a:hueOff val="129161"/>
              <a:satOff val="-5337"/>
              <a:lumOff val="25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B9CAF-59A8-47CB-A831-1276DA9F1DC2}">
      <dsp:nvSpPr>
        <dsp:cNvPr id="0" name=""/>
        <dsp:cNvSpPr/>
      </dsp:nvSpPr>
      <dsp:spPr>
        <a:xfrm>
          <a:off x="3337657" y="2329888"/>
          <a:ext cx="492953" cy="82158"/>
        </a:xfrm>
        <a:prstGeom prst="parallelogram">
          <a:avLst>
            <a:gd name="adj" fmla="val 140840"/>
          </a:avLst>
        </a:prstGeom>
        <a:solidFill>
          <a:schemeClr val="accent3">
            <a:shade val="80000"/>
            <a:hueOff val="135959"/>
            <a:satOff val="-5618"/>
            <a:lumOff val="27306"/>
            <a:alphaOff val="0"/>
          </a:schemeClr>
        </a:solidFill>
        <a:ln w="15875" cap="rnd" cmpd="sng" algn="ctr">
          <a:solidFill>
            <a:schemeClr val="accent3">
              <a:shade val="80000"/>
              <a:hueOff val="135959"/>
              <a:satOff val="-5618"/>
              <a:lumOff val="273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B6002-420D-4FE7-9675-6D30DBC7BC75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1100F-189C-46A6-8D3D-A613559B7D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9726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75250-C8BD-4879-9441-EC3AF2B8F12D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3E75-A15A-496C-9BD4-30FD97918C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695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20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214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98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83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962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73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330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83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045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677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06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47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902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360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824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538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509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88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739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383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984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47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469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749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4962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676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42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882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505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97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2826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83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87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83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92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437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44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987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7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BD6E-F708-4E0E-993E-511CAB1E88F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1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C360-CDC4-4A25-8889-4FCF36085FAB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3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872F-A923-4A6C-AF46-ED76B0FA246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1950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53647-3357-446B-B2D6-6F422154BCC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08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2B08-17C4-458F-8A3F-25817C09243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442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B622-34BA-4488-B8EB-DBE6D70D4B8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18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AF7B-B07C-4079-A2C2-19D72967A19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0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F13F-151B-4D3A-91BE-70B459D78D67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82865-8021-4360-A160-BC0A7569A823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7F18-B0C0-4EBE-B8E9-98ADAE0B18C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8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6432-F20D-4B20-A348-FE60422D303B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9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0E88-226B-4BB9-B3D4-11EB97B4B55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D4A6-7685-49AC-B1E4-FDD9E13DA595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7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2C9-D742-40C1-BD08-AF3B13E7C34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1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0BDC-2607-4B22-93C3-1D7A6E876F48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0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BBF9-6F02-4004-9B86-7767661FBEA3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3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003D-1002-4918-A161-05FF7B6C203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2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3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7056" y="2468335"/>
            <a:ext cx="10348609" cy="2262781"/>
          </a:xfrm>
        </p:spPr>
        <p:txBody>
          <a:bodyPr>
            <a:noAutofit/>
          </a:bodyPr>
          <a:lstStyle/>
          <a:p>
            <a:pPr algn="ctr"/>
            <a:r>
              <a:rPr lang="fr-FR" sz="8800" b="1" dirty="0">
                <a:solidFill>
                  <a:schemeClr val="tx2">
                    <a:lumMod val="75000"/>
                  </a:schemeClr>
                </a:solidFill>
                <a:latin typeface="Ink Free" panose="03080402000500000000" pitchFamily="66" charset="0"/>
              </a:rPr>
              <a:t>ADRESSAGE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>
                <a:latin typeface="Ink Free" panose="03080402000500000000" pitchFamily="66" charset="0"/>
              </a:rPr>
              <a:t>SAINT MARTIN DES OLMES</a:t>
            </a:r>
          </a:p>
        </p:txBody>
      </p:sp>
    </p:spTree>
    <p:extLst>
      <p:ext uri="{BB962C8B-B14F-4D97-AF65-F5344CB8AC3E}">
        <p14:creationId xmlns:p14="http://schemas.microsoft.com/office/powerpoint/2010/main" val="1889525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8559" y="426245"/>
            <a:ext cx="3714208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MIGNAVAL, CHANTELOUBE, VERNET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986" r="10757" b="5708"/>
          <a:stretch/>
        </p:blipFill>
        <p:spPr>
          <a:xfrm>
            <a:off x="6034081" y="323879"/>
            <a:ext cx="5580993" cy="61680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408668725"/>
              </p:ext>
            </p:extLst>
          </p:nvPr>
        </p:nvGraphicFramePr>
        <p:xfrm>
          <a:off x="449179" y="1699246"/>
          <a:ext cx="4794701" cy="2200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riangle isocèle 4"/>
          <p:cNvSpPr/>
          <p:nvPr/>
        </p:nvSpPr>
        <p:spPr>
          <a:xfrm>
            <a:off x="3363663" y="2341779"/>
            <a:ext cx="144000" cy="144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/>
          <p:cNvSpPr/>
          <p:nvPr/>
        </p:nvSpPr>
        <p:spPr>
          <a:xfrm>
            <a:off x="7093070" y="4771385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7375457" y="5836228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7735675" y="5911214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>
            <a:off x="7726018" y="5512723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>
            <a:off x="7564403" y="5063027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/>
          <p:cNvSpPr/>
          <p:nvPr/>
        </p:nvSpPr>
        <p:spPr>
          <a:xfrm>
            <a:off x="8228793" y="5119094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iangle isocèle 16"/>
          <p:cNvSpPr/>
          <p:nvPr/>
        </p:nvSpPr>
        <p:spPr>
          <a:xfrm>
            <a:off x="7735675" y="4175414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/>
          <p:cNvSpPr/>
          <p:nvPr/>
        </p:nvSpPr>
        <p:spPr>
          <a:xfrm>
            <a:off x="8665535" y="3455847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>
            <a:off x="8559656" y="3062513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>
            <a:off x="8174793" y="2725246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rganigramme : Connecteur 2"/>
          <p:cNvSpPr/>
          <p:nvPr/>
        </p:nvSpPr>
        <p:spPr>
          <a:xfrm>
            <a:off x="3072948" y="2935621"/>
            <a:ext cx="144000" cy="144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rganigramme : Connecteur 21"/>
          <p:cNvSpPr/>
          <p:nvPr/>
        </p:nvSpPr>
        <p:spPr>
          <a:xfrm>
            <a:off x="7352607" y="2799292"/>
            <a:ext cx="93375" cy="81808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/>
          <p:cNvSpPr/>
          <p:nvPr/>
        </p:nvSpPr>
        <p:spPr>
          <a:xfrm>
            <a:off x="7483457" y="2622842"/>
            <a:ext cx="93375" cy="81808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Connecteur 23"/>
          <p:cNvSpPr/>
          <p:nvPr/>
        </p:nvSpPr>
        <p:spPr>
          <a:xfrm>
            <a:off x="7606169" y="3247300"/>
            <a:ext cx="93375" cy="81808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Connecteur 24"/>
          <p:cNvSpPr/>
          <p:nvPr/>
        </p:nvSpPr>
        <p:spPr>
          <a:xfrm>
            <a:off x="7770871" y="3398515"/>
            <a:ext cx="93375" cy="81808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Connecteur 25"/>
          <p:cNvSpPr/>
          <p:nvPr/>
        </p:nvSpPr>
        <p:spPr>
          <a:xfrm>
            <a:off x="7285147" y="3075609"/>
            <a:ext cx="93375" cy="81808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/>
          <p:nvPr/>
        </p:nvSpPr>
        <p:spPr>
          <a:xfrm>
            <a:off x="8999674" y="2880015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28"/>
          <p:cNvSpPr/>
          <p:nvPr/>
        </p:nvSpPr>
        <p:spPr>
          <a:xfrm>
            <a:off x="9758200" y="1183265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29"/>
          <p:cNvSpPr/>
          <p:nvPr/>
        </p:nvSpPr>
        <p:spPr>
          <a:xfrm>
            <a:off x="10747271" y="2233779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AA167A26-954F-4E98-B66F-0ABF897C51E6}"/>
              </a:ext>
            </a:extLst>
          </p:cNvPr>
          <p:cNvSpPr/>
          <p:nvPr/>
        </p:nvSpPr>
        <p:spPr>
          <a:xfrm>
            <a:off x="7559414" y="6021830"/>
            <a:ext cx="108000" cy="108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B272F283-D0A3-4C5B-B556-2BB4BD3FBD8F}"/>
              </a:ext>
            </a:extLst>
          </p:cNvPr>
          <p:cNvSpPr/>
          <p:nvPr/>
        </p:nvSpPr>
        <p:spPr>
          <a:xfrm>
            <a:off x="7430459" y="1229445"/>
            <a:ext cx="3903496" cy="5025358"/>
          </a:xfrm>
          <a:custGeom>
            <a:avLst/>
            <a:gdLst>
              <a:gd name="connsiteX0" fmla="*/ 2094090 w 3492591"/>
              <a:gd name="connsiteY0" fmla="*/ 0 h 3925884"/>
              <a:gd name="connsiteX1" fmla="*/ 2293875 w 3492591"/>
              <a:gd name="connsiteY1" fmla="*/ 7684 h 3925884"/>
              <a:gd name="connsiteX2" fmla="*/ 2585869 w 3492591"/>
              <a:gd name="connsiteY2" fmla="*/ 76841 h 3925884"/>
              <a:gd name="connsiteX3" fmla="*/ 2555132 w 3492591"/>
              <a:gd name="connsiteY3" fmla="*/ 253573 h 3925884"/>
              <a:gd name="connsiteX4" fmla="*/ 2063354 w 3492591"/>
              <a:gd name="connsiteY4" fmla="*/ 368834 h 3925884"/>
              <a:gd name="connsiteX5" fmla="*/ 2178615 w 3492591"/>
              <a:gd name="connsiteY5" fmla="*/ 599355 h 3925884"/>
              <a:gd name="connsiteX6" fmla="*/ 2839442 w 3492591"/>
              <a:gd name="connsiteY6" fmla="*/ 845244 h 3925884"/>
              <a:gd name="connsiteX7" fmla="*/ 2947018 w 3492591"/>
              <a:gd name="connsiteY7" fmla="*/ 868296 h 3925884"/>
              <a:gd name="connsiteX8" fmla="*/ 3492585 w 3492591"/>
              <a:gd name="connsiteY8" fmla="*/ 1383126 h 3925884"/>
              <a:gd name="connsiteX9" fmla="*/ 2954702 w 3492591"/>
              <a:gd name="connsiteY9" fmla="*/ 1467651 h 3925884"/>
              <a:gd name="connsiteX10" fmla="*/ 1348739 w 3492591"/>
              <a:gd name="connsiteY10" fmla="*/ 1598279 h 3925884"/>
              <a:gd name="connsiteX11" fmla="*/ 442023 w 3492591"/>
              <a:gd name="connsiteY11" fmla="*/ 1467651 h 3925884"/>
              <a:gd name="connsiteX12" fmla="*/ 126978 w 3492591"/>
              <a:gd name="connsiteY12" fmla="*/ 1467651 h 3925884"/>
              <a:gd name="connsiteX13" fmla="*/ 180766 w 3492591"/>
              <a:gd name="connsiteY13" fmla="*/ 1652068 h 3925884"/>
              <a:gd name="connsiteX14" fmla="*/ 541916 w 3492591"/>
              <a:gd name="connsiteY14" fmla="*/ 1844168 h 3925884"/>
              <a:gd name="connsiteX15" fmla="*/ 687912 w 3492591"/>
              <a:gd name="connsiteY15" fmla="*/ 2312894 h 3925884"/>
              <a:gd name="connsiteX16" fmla="*/ 895381 w 3492591"/>
              <a:gd name="connsiteY16" fmla="*/ 2504995 h 3925884"/>
              <a:gd name="connsiteX17" fmla="*/ 1056746 w 3492591"/>
              <a:gd name="connsiteY17" fmla="*/ 2658676 h 3925884"/>
              <a:gd name="connsiteX18" fmla="*/ 803173 w 3492591"/>
              <a:gd name="connsiteY18" fmla="*/ 2827725 h 3925884"/>
              <a:gd name="connsiteX19" fmla="*/ 257606 w 3492591"/>
              <a:gd name="connsiteY19" fmla="*/ 2919933 h 3925884"/>
              <a:gd name="connsiteX20" fmla="*/ 249922 w 3492591"/>
              <a:gd name="connsiteY20" fmla="*/ 3227294 h 3925884"/>
              <a:gd name="connsiteX21" fmla="*/ 342131 w 3492591"/>
              <a:gd name="connsiteY21" fmla="*/ 3795913 h 3925884"/>
              <a:gd name="connsiteX0" fmla="*/ 2031544 w 3430045"/>
              <a:gd name="connsiteY0" fmla="*/ 0 h 3953424"/>
              <a:gd name="connsiteX1" fmla="*/ 2231329 w 3430045"/>
              <a:gd name="connsiteY1" fmla="*/ 7684 h 3953424"/>
              <a:gd name="connsiteX2" fmla="*/ 2523323 w 3430045"/>
              <a:gd name="connsiteY2" fmla="*/ 76841 h 3953424"/>
              <a:gd name="connsiteX3" fmla="*/ 2492586 w 3430045"/>
              <a:gd name="connsiteY3" fmla="*/ 253573 h 3953424"/>
              <a:gd name="connsiteX4" fmla="*/ 2000808 w 3430045"/>
              <a:gd name="connsiteY4" fmla="*/ 368834 h 3953424"/>
              <a:gd name="connsiteX5" fmla="*/ 2116069 w 3430045"/>
              <a:gd name="connsiteY5" fmla="*/ 599355 h 3953424"/>
              <a:gd name="connsiteX6" fmla="*/ 2776896 w 3430045"/>
              <a:gd name="connsiteY6" fmla="*/ 845244 h 3953424"/>
              <a:gd name="connsiteX7" fmla="*/ 2884472 w 3430045"/>
              <a:gd name="connsiteY7" fmla="*/ 868296 h 3953424"/>
              <a:gd name="connsiteX8" fmla="*/ 3430039 w 3430045"/>
              <a:gd name="connsiteY8" fmla="*/ 1383126 h 3953424"/>
              <a:gd name="connsiteX9" fmla="*/ 2892156 w 3430045"/>
              <a:gd name="connsiteY9" fmla="*/ 1467651 h 3953424"/>
              <a:gd name="connsiteX10" fmla="*/ 1286193 w 3430045"/>
              <a:gd name="connsiteY10" fmla="*/ 1598279 h 3953424"/>
              <a:gd name="connsiteX11" fmla="*/ 379477 w 3430045"/>
              <a:gd name="connsiteY11" fmla="*/ 1467651 h 3953424"/>
              <a:gd name="connsiteX12" fmla="*/ 64432 w 3430045"/>
              <a:gd name="connsiteY12" fmla="*/ 1467651 h 3953424"/>
              <a:gd name="connsiteX13" fmla="*/ 118220 w 3430045"/>
              <a:gd name="connsiteY13" fmla="*/ 1652068 h 3953424"/>
              <a:gd name="connsiteX14" fmla="*/ 479370 w 3430045"/>
              <a:gd name="connsiteY14" fmla="*/ 1844168 h 3953424"/>
              <a:gd name="connsiteX15" fmla="*/ 625366 w 3430045"/>
              <a:gd name="connsiteY15" fmla="*/ 2312894 h 3953424"/>
              <a:gd name="connsiteX16" fmla="*/ 832835 w 3430045"/>
              <a:gd name="connsiteY16" fmla="*/ 2504995 h 3953424"/>
              <a:gd name="connsiteX17" fmla="*/ 994200 w 3430045"/>
              <a:gd name="connsiteY17" fmla="*/ 2658676 h 3953424"/>
              <a:gd name="connsiteX18" fmla="*/ 740627 w 3430045"/>
              <a:gd name="connsiteY18" fmla="*/ 2827725 h 3953424"/>
              <a:gd name="connsiteX19" fmla="*/ 195060 w 3430045"/>
              <a:gd name="connsiteY19" fmla="*/ 2919933 h 3953424"/>
              <a:gd name="connsiteX20" fmla="*/ 187376 w 3430045"/>
              <a:gd name="connsiteY20" fmla="*/ 3227294 h 3953424"/>
              <a:gd name="connsiteX21" fmla="*/ 371793 w 3430045"/>
              <a:gd name="connsiteY21" fmla="*/ 3826649 h 3953424"/>
              <a:gd name="connsiteX0" fmla="*/ 2418193 w 3816694"/>
              <a:gd name="connsiteY0" fmla="*/ 0 h 5112236"/>
              <a:gd name="connsiteX1" fmla="*/ 2617978 w 3816694"/>
              <a:gd name="connsiteY1" fmla="*/ 7684 h 5112236"/>
              <a:gd name="connsiteX2" fmla="*/ 2909972 w 3816694"/>
              <a:gd name="connsiteY2" fmla="*/ 76841 h 5112236"/>
              <a:gd name="connsiteX3" fmla="*/ 2879235 w 3816694"/>
              <a:gd name="connsiteY3" fmla="*/ 253573 h 5112236"/>
              <a:gd name="connsiteX4" fmla="*/ 2387457 w 3816694"/>
              <a:gd name="connsiteY4" fmla="*/ 368834 h 5112236"/>
              <a:gd name="connsiteX5" fmla="*/ 2502718 w 3816694"/>
              <a:gd name="connsiteY5" fmla="*/ 599355 h 5112236"/>
              <a:gd name="connsiteX6" fmla="*/ 3163545 w 3816694"/>
              <a:gd name="connsiteY6" fmla="*/ 845244 h 5112236"/>
              <a:gd name="connsiteX7" fmla="*/ 3271121 w 3816694"/>
              <a:gd name="connsiteY7" fmla="*/ 868296 h 5112236"/>
              <a:gd name="connsiteX8" fmla="*/ 3816688 w 3816694"/>
              <a:gd name="connsiteY8" fmla="*/ 1383126 h 5112236"/>
              <a:gd name="connsiteX9" fmla="*/ 3278805 w 3816694"/>
              <a:gd name="connsiteY9" fmla="*/ 1467651 h 5112236"/>
              <a:gd name="connsiteX10" fmla="*/ 1672842 w 3816694"/>
              <a:gd name="connsiteY10" fmla="*/ 1598279 h 5112236"/>
              <a:gd name="connsiteX11" fmla="*/ 766126 w 3816694"/>
              <a:gd name="connsiteY11" fmla="*/ 1467651 h 5112236"/>
              <a:gd name="connsiteX12" fmla="*/ 451081 w 3816694"/>
              <a:gd name="connsiteY12" fmla="*/ 1467651 h 5112236"/>
              <a:gd name="connsiteX13" fmla="*/ 504869 w 3816694"/>
              <a:gd name="connsiteY13" fmla="*/ 1652068 h 5112236"/>
              <a:gd name="connsiteX14" fmla="*/ 866019 w 3816694"/>
              <a:gd name="connsiteY14" fmla="*/ 1844168 h 5112236"/>
              <a:gd name="connsiteX15" fmla="*/ 1012015 w 3816694"/>
              <a:gd name="connsiteY15" fmla="*/ 2312894 h 5112236"/>
              <a:gd name="connsiteX16" fmla="*/ 1219484 w 3816694"/>
              <a:gd name="connsiteY16" fmla="*/ 2504995 h 5112236"/>
              <a:gd name="connsiteX17" fmla="*/ 1380849 w 3816694"/>
              <a:gd name="connsiteY17" fmla="*/ 2658676 h 5112236"/>
              <a:gd name="connsiteX18" fmla="*/ 1127276 w 3816694"/>
              <a:gd name="connsiteY18" fmla="*/ 2827725 h 5112236"/>
              <a:gd name="connsiteX19" fmla="*/ 581709 w 3816694"/>
              <a:gd name="connsiteY19" fmla="*/ 2919933 h 5112236"/>
              <a:gd name="connsiteX20" fmla="*/ 574025 w 3816694"/>
              <a:gd name="connsiteY20" fmla="*/ 3227294 h 5112236"/>
              <a:gd name="connsiteX21" fmla="*/ 251296 w 3816694"/>
              <a:gd name="connsiteY21" fmla="*/ 5048410 h 5112236"/>
              <a:gd name="connsiteX0" fmla="*/ 2166897 w 3565398"/>
              <a:gd name="connsiteY0" fmla="*/ 0 h 5050134"/>
              <a:gd name="connsiteX1" fmla="*/ 2366682 w 3565398"/>
              <a:gd name="connsiteY1" fmla="*/ 7684 h 5050134"/>
              <a:gd name="connsiteX2" fmla="*/ 2658676 w 3565398"/>
              <a:gd name="connsiteY2" fmla="*/ 76841 h 5050134"/>
              <a:gd name="connsiteX3" fmla="*/ 2627939 w 3565398"/>
              <a:gd name="connsiteY3" fmla="*/ 253573 h 5050134"/>
              <a:gd name="connsiteX4" fmla="*/ 2136161 w 3565398"/>
              <a:gd name="connsiteY4" fmla="*/ 368834 h 5050134"/>
              <a:gd name="connsiteX5" fmla="*/ 2251422 w 3565398"/>
              <a:gd name="connsiteY5" fmla="*/ 599355 h 5050134"/>
              <a:gd name="connsiteX6" fmla="*/ 2912249 w 3565398"/>
              <a:gd name="connsiteY6" fmla="*/ 845244 h 5050134"/>
              <a:gd name="connsiteX7" fmla="*/ 3019825 w 3565398"/>
              <a:gd name="connsiteY7" fmla="*/ 868296 h 5050134"/>
              <a:gd name="connsiteX8" fmla="*/ 3565392 w 3565398"/>
              <a:gd name="connsiteY8" fmla="*/ 1383126 h 5050134"/>
              <a:gd name="connsiteX9" fmla="*/ 3027509 w 3565398"/>
              <a:gd name="connsiteY9" fmla="*/ 1467651 h 5050134"/>
              <a:gd name="connsiteX10" fmla="*/ 1421546 w 3565398"/>
              <a:gd name="connsiteY10" fmla="*/ 1598279 h 5050134"/>
              <a:gd name="connsiteX11" fmla="*/ 514830 w 3565398"/>
              <a:gd name="connsiteY11" fmla="*/ 1467651 h 5050134"/>
              <a:gd name="connsiteX12" fmla="*/ 199785 w 3565398"/>
              <a:gd name="connsiteY12" fmla="*/ 1467651 h 5050134"/>
              <a:gd name="connsiteX13" fmla="*/ 253573 w 3565398"/>
              <a:gd name="connsiteY13" fmla="*/ 1652068 h 5050134"/>
              <a:gd name="connsiteX14" fmla="*/ 614723 w 3565398"/>
              <a:gd name="connsiteY14" fmla="*/ 1844168 h 5050134"/>
              <a:gd name="connsiteX15" fmla="*/ 760719 w 3565398"/>
              <a:gd name="connsiteY15" fmla="*/ 2312894 h 5050134"/>
              <a:gd name="connsiteX16" fmla="*/ 968188 w 3565398"/>
              <a:gd name="connsiteY16" fmla="*/ 2504995 h 5050134"/>
              <a:gd name="connsiteX17" fmla="*/ 1129553 w 3565398"/>
              <a:gd name="connsiteY17" fmla="*/ 2658676 h 5050134"/>
              <a:gd name="connsiteX18" fmla="*/ 875980 w 3565398"/>
              <a:gd name="connsiteY18" fmla="*/ 2827725 h 5050134"/>
              <a:gd name="connsiteX19" fmla="*/ 330413 w 3565398"/>
              <a:gd name="connsiteY19" fmla="*/ 2919933 h 5050134"/>
              <a:gd name="connsiteX20" fmla="*/ 322729 w 3565398"/>
              <a:gd name="connsiteY20" fmla="*/ 3227294 h 5050134"/>
              <a:gd name="connsiteX21" fmla="*/ 0 w 3565398"/>
              <a:gd name="connsiteY21" fmla="*/ 5048410 h 5050134"/>
              <a:gd name="connsiteX0" fmla="*/ 2166897 w 3565398"/>
              <a:gd name="connsiteY0" fmla="*/ 0 h 5048410"/>
              <a:gd name="connsiteX1" fmla="*/ 2366682 w 3565398"/>
              <a:gd name="connsiteY1" fmla="*/ 7684 h 5048410"/>
              <a:gd name="connsiteX2" fmla="*/ 2658676 w 3565398"/>
              <a:gd name="connsiteY2" fmla="*/ 76841 h 5048410"/>
              <a:gd name="connsiteX3" fmla="*/ 2627939 w 3565398"/>
              <a:gd name="connsiteY3" fmla="*/ 253573 h 5048410"/>
              <a:gd name="connsiteX4" fmla="*/ 2136161 w 3565398"/>
              <a:gd name="connsiteY4" fmla="*/ 368834 h 5048410"/>
              <a:gd name="connsiteX5" fmla="*/ 2251422 w 3565398"/>
              <a:gd name="connsiteY5" fmla="*/ 599355 h 5048410"/>
              <a:gd name="connsiteX6" fmla="*/ 2912249 w 3565398"/>
              <a:gd name="connsiteY6" fmla="*/ 845244 h 5048410"/>
              <a:gd name="connsiteX7" fmla="*/ 3019825 w 3565398"/>
              <a:gd name="connsiteY7" fmla="*/ 868296 h 5048410"/>
              <a:gd name="connsiteX8" fmla="*/ 3565392 w 3565398"/>
              <a:gd name="connsiteY8" fmla="*/ 1383126 h 5048410"/>
              <a:gd name="connsiteX9" fmla="*/ 3027509 w 3565398"/>
              <a:gd name="connsiteY9" fmla="*/ 1467651 h 5048410"/>
              <a:gd name="connsiteX10" fmla="*/ 1421546 w 3565398"/>
              <a:gd name="connsiteY10" fmla="*/ 1598279 h 5048410"/>
              <a:gd name="connsiteX11" fmla="*/ 514830 w 3565398"/>
              <a:gd name="connsiteY11" fmla="*/ 1467651 h 5048410"/>
              <a:gd name="connsiteX12" fmla="*/ 199785 w 3565398"/>
              <a:gd name="connsiteY12" fmla="*/ 1467651 h 5048410"/>
              <a:gd name="connsiteX13" fmla="*/ 253573 w 3565398"/>
              <a:gd name="connsiteY13" fmla="*/ 1652068 h 5048410"/>
              <a:gd name="connsiteX14" fmla="*/ 614723 w 3565398"/>
              <a:gd name="connsiteY14" fmla="*/ 1844168 h 5048410"/>
              <a:gd name="connsiteX15" fmla="*/ 760719 w 3565398"/>
              <a:gd name="connsiteY15" fmla="*/ 2312894 h 5048410"/>
              <a:gd name="connsiteX16" fmla="*/ 968188 w 3565398"/>
              <a:gd name="connsiteY16" fmla="*/ 2504995 h 5048410"/>
              <a:gd name="connsiteX17" fmla="*/ 1129553 w 3565398"/>
              <a:gd name="connsiteY17" fmla="*/ 2658676 h 5048410"/>
              <a:gd name="connsiteX18" fmla="*/ 875980 w 3565398"/>
              <a:gd name="connsiteY18" fmla="*/ 2827725 h 5048410"/>
              <a:gd name="connsiteX19" fmla="*/ 330413 w 3565398"/>
              <a:gd name="connsiteY19" fmla="*/ 2919933 h 5048410"/>
              <a:gd name="connsiteX20" fmla="*/ 322729 w 3565398"/>
              <a:gd name="connsiteY20" fmla="*/ 3227294 h 5048410"/>
              <a:gd name="connsiteX21" fmla="*/ 230521 w 3565398"/>
              <a:gd name="connsiteY21" fmla="*/ 4249271 h 5048410"/>
              <a:gd name="connsiteX22" fmla="*/ 0 w 3565398"/>
              <a:gd name="connsiteY22" fmla="*/ 5048410 h 5048410"/>
              <a:gd name="connsiteX0" fmla="*/ 2166897 w 3565398"/>
              <a:gd name="connsiteY0" fmla="*/ 0 h 5048410"/>
              <a:gd name="connsiteX1" fmla="*/ 2366682 w 3565398"/>
              <a:gd name="connsiteY1" fmla="*/ 7684 h 5048410"/>
              <a:gd name="connsiteX2" fmla="*/ 2658676 w 3565398"/>
              <a:gd name="connsiteY2" fmla="*/ 76841 h 5048410"/>
              <a:gd name="connsiteX3" fmla="*/ 2627939 w 3565398"/>
              <a:gd name="connsiteY3" fmla="*/ 253573 h 5048410"/>
              <a:gd name="connsiteX4" fmla="*/ 2136161 w 3565398"/>
              <a:gd name="connsiteY4" fmla="*/ 368834 h 5048410"/>
              <a:gd name="connsiteX5" fmla="*/ 2251422 w 3565398"/>
              <a:gd name="connsiteY5" fmla="*/ 599355 h 5048410"/>
              <a:gd name="connsiteX6" fmla="*/ 2912249 w 3565398"/>
              <a:gd name="connsiteY6" fmla="*/ 845244 h 5048410"/>
              <a:gd name="connsiteX7" fmla="*/ 3019825 w 3565398"/>
              <a:gd name="connsiteY7" fmla="*/ 868296 h 5048410"/>
              <a:gd name="connsiteX8" fmla="*/ 3565392 w 3565398"/>
              <a:gd name="connsiteY8" fmla="*/ 1383126 h 5048410"/>
              <a:gd name="connsiteX9" fmla="*/ 3027509 w 3565398"/>
              <a:gd name="connsiteY9" fmla="*/ 1467651 h 5048410"/>
              <a:gd name="connsiteX10" fmla="*/ 1421546 w 3565398"/>
              <a:gd name="connsiteY10" fmla="*/ 1598279 h 5048410"/>
              <a:gd name="connsiteX11" fmla="*/ 514830 w 3565398"/>
              <a:gd name="connsiteY11" fmla="*/ 1467651 h 5048410"/>
              <a:gd name="connsiteX12" fmla="*/ 199785 w 3565398"/>
              <a:gd name="connsiteY12" fmla="*/ 1467651 h 5048410"/>
              <a:gd name="connsiteX13" fmla="*/ 253573 w 3565398"/>
              <a:gd name="connsiteY13" fmla="*/ 1652068 h 5048410"/>
              <a:gd name="connsiteX14" fmla="*/ 614723 w 3565398"/>
              <a:gd name="connsiteY14" fmla="*/ 1844168 h 5048410"/>
              <a:gd name="connsiteX15" fmla="*/ 760719 w 3565398"/>
              <a:gd name="connsiteY15" fmla="*/ 2312894 h 5048410"/>
              <a:gd name="connsiteX16" fmla="*/ 968188 w 3565398"/>
              <a:gd name="connsiteY16" fmla="*/ 2504995 h 5048410"/>
              <a:gd name="connsiteX17" fmla="*/ 1129553 w 3565398"/>
              <a:gd name="connsiteY17" fmla="*/ 2658676 h 5048410"/>
              <a:gd name="connsiteX18" fmla="*/ 875980 w 3565398"/>
              <a:gd name="connsiteY18" fmla="*/ 2827725 h 5048410"/>
              <a:gd name="connsiteX19" fmla="*/ 330413 w 3565398"/>
              <a:gd name="connsiteY19" fmla="*/ 2919933 h 5048410"/>
              <a:gd name="connsiteX20" fmla="*/ 322729 w 3565398"/>
              <a:gd name="connsiteY20" fmla="*/ 3227294 h 5048410"/>
              <a:gd name="connsiteX21" fmla="*/ 230521 w 3565398"/>
              <a:gd name="connsiteY21" fmla="*/ 4249271 h 5048410"/>
              <a:gd name="connsiteX22" fmla="*/ 0 w 3565398"/>
              <a:gd name="connsiteY22" fmla="*/ 5048410 h 5048410"/>
              <a:gd name="connsiteX0" fmla="*/ 2227408 w 3625909"/>
              <a:gd name="connsiteY0" fmla="*/ 0 h 5048410"/>
              <a:gd name="connsiteX1" fmla="*/ 2427193 w 3625909"/>
              <a:gd name="connsiteY1" fmla="*/ 7684 h 5048410"/>
              <a:gd name="connsiteX2" fmla="*/ 2719187 w 3625909"/>
              <a:gd name="connsiteY2" fmla="*/ 76841 h 5048410"/>
              <a:gd name="connsiteX3" fmla="*/ 2688450 w 3625909"/>
              <a:gd name="connsiteY3" fmla="*/ 253573 h 5048410"/>
              <a:gd name="connsiteX4" fmla="*/ 2196672 w 3625909"/>
              <a:gd name="connsiteY4" fmla="*/ 368834 h 5048410"/>
              <a:gd name="connsiteX5" fmla="*/ 2311933 w 3625909"/>
              <a:gd name="connsiteY5" fmla="*/ 599355 h 5048410"/>
              <a:gd name="connsiteX6" fmla="*/ 2972760 w 3625909"/>
              <a:gd name="connsiteY6" fmla="*/ 845244 h 5048410"/>
              <a:gd name="connsiteX7" fmla="*/ 3080336 w 3625909"/>
              <a:gd name="connsiteY7" fmla="*/ 868296 h 5048410"/>
              <a:gd name="connsiteX8" fmla="*/ 3625903 w 3625909"/>
              <a:gd name="connsiteY8" fmla="*/ 1383126 h 5048410"/>
              <a:gd name="connsiteX9" fmla="*/ 3088020 w 3625909"/>
              <a:gd name="connsiteY9" fmla="*/ 1467651 h 5048410"/>
              <a:gd name="connsiteX10" fmla="*/ 1482057 w 3625909"/>
              <a:gd name="connsiteY10" fmla="*/ 1598279 h 5048410"/>
              <a:gd name="connsiteX11" fmla="*/ 575341 w 3625909"/>
              <a:gd name="connsiteY11" fmla="*/ 1467651 h 5048410"/>
              <a:gd name="connsiteX12" fmla="*/ 260296 w 3625909"/>
              <a:gd name="connsiteY12" fmla="*/ 1467651 h 5048410"/>
              <a:gd name="connsiteX13" fmla="*/ 314084 w 3625909"/>
              <a:gd name="connsiteY13" fmla="*/ 1652068 h 5048410"/>
              <a:gd name="connsiteX14" fmla="*/ 675234 w 3625909"/>
              <a:gd name="connsiteY14" fmla="*/ 1844168 h 5048410"/>
              <a:gd name="connsiteX15" fmla="*/ 821230 w 3625909"/>
              <a:gd name="connsiteY15" fmla="*/ 2312894 h 5048410"/>
              <a:gd name="connsiteX16" fmla="*/ 1028699 w 3625909"/>
              <a:gd name="connsiteY16" fmla="*/ 2504995 h 5048410"/>
              <a:gd name="connsiteX17" fmla="*/ 1190064 w 3625909"/>
              <a:gd name="connsiteY17" fmla="*/ 2658676 h 5048410"/>
              <a:gd name="connsiteX18" fmla="*/ 936491 w 3625909"/>
              <a:gd name="connsiteY18" fmla="*/ 2827725 h 5048410"/>
              <a:gd name="connsiteX19" fmla="*/ 390924 w 3625909"/>
              <a:gd name="connsiteY19" fmla="*/ 2919933 h 5048410"/>
              <a:gd name="connsiteX20" fmla="*/ 383240 w 3625909"/>
              <a:gd name="connsiteY20" fmla="*/ 3227294 h 5048410"/>
              <a:gd name="connsiteX21" fmla="*/ 14407 w 3625909"/>
              <a:gd name="connsiteY21" fmla="*/ 4118642 h 5048410"/>
              <a:gd name="connsiteX22" fmla="*/ 60511 w 3625909"/>
              <a:gd name="connsiteY22" fmla="*/ 5048410 h 5048410"/>
              <a:gd name="connsiteX0" fmla="*/ 2245833 w 3644334"/>
              <a:gd name="connsiteY0" fmla="*/ 0 h 5048410"/>
              <a:gd name="connsiteX1" fmla="*/ 2445618 w 3644334"/>
              <a:gd name="connsiteY1" fmla="*/ 7684 h 5048410"/>
              <a:gd name="connsiteX2" fmla="*/ 2737612 w 3644334"/>
              <a:gd name="connsiteY2" fmla="*/ 76841 h 5048410"/>
              <a:gd name="connsiteX3" fmla="*/ 2706875 w 3644334"/>
              <a:gd name="connsiteY3" fmla="*/ 253573 h 5048410"/>
              <a:gd name="connsiteX4" fmla="*/ 2215097 w 3644334"/>
              <a:gd name="connsiteY4" fmla="*/ 368834 h 5048410"/>
              <a:gd name="connsiteX5" fmla="*/ 2330358 w 3644334"/>
              <a:gd name="connsiteY5" fmla="*/ 599355 h 5048410"/>
              <a:gd name="connsiteX6" fmla="*/ 2991185 w 3644334"/>
              <a:gd name="connsiteY6" fmla="*/ 845244 h 5048410"/>
              <a:gd name="connsiteX7" fmla="*/ 3098761 w 3644334"/>
              <a:gd name="connsiteY7" fmla="*/ 868296 h 5048410"/>
              <a:gd name="connsiteX8" fmla="*/ 3644328 w 3644334"/>
              <a:gd name="connsiteY8" fmla="*/ 1383126 h 5048410"/>
              <a:gd name="connsiteX9" fmla="*/ 3106445 w 3644334"/>
              <a:gd name="connsiteY9" fmla="*/ 1467651 h 5048410"/>
              <a:gd name="connsiteX10" fmla="*/ 1500482 w 3644334"/>
              <a:gd name="connsiteY10" fmla="*/ 1598279 h 5048410"/>
              <a:gd name="connsiteX11" fmla="*/ 593766 w 3644334"/>
              <a:gd name="connsiteY11" fmla="*/ 1467651 h 5048410"/>
              <a:gd name="connsiteX12" fmla="*/ 278721 w 3644334"/>
              <a:gd name="connsiteY12" fmla="*/ 1467651 h 5048410"/>
              <a:gd name="connsiteX13" fmla="*/ 332509 w 3644334"/>
              <a:gd name="connsiteY13" fmla="*/ 1652068 h 5048410"/>
              <a:gd name="connsiteX14" fmla="*/ 693659 w 3644334"/>
              <a:gd name="connsiteY14" fmla="*/ 1844168 h 5048410"/>
              <a:gd name="connsiteX15" fmla="*/ 839655 w 3644334"/>
              <a:gd name="connsiteY15" fmla="*/ 2312894 h 5048410"/>
              <a:gd name="connsiteX16" fmla="*/ 1047124 w 3644334"/>
              <a:gd name="connsiteY16" fmla="*/ 2504995 h 5048410"/>
              <a:gd name="connsiteX17" fmla="*/ 1208489 w 3644334"/>
              <a:gd name="connsiteY17" fmla="*/ 2658676 h 5048410"/>
              <a:gd name="connsiteX18" fmla="*/ 954916 w 3644334"/>
              <a:gd name="connsiteY18" fmla="*/ 2827725 h 5048410"/>
              <a:gd name="connsiteX19" fmla="*/ 409349 w 3644334"/>
              <a:gd name="connsiteY19" fmla="*/ 2919933 h 5048410"/>
              <a:gd name="connsiteX20" fmla="*/ 401665 w 3644334"/>
              <a:gd name="connsiteY20" fmla="*/ 3227294 h 5048410"/>
              <a:gd name="connsiteX21" fmla="*/ 32832 w 3644334"/>
              <a:gd name="connsiteY21" fmla="*/ 4118642 h 5048410"/>
              <a:gd name="connsiteX22" fmla="*/ 78936 w 3644334"/>
              <a:gd name="connsiteY22" fmla="*/ 5048410 h 5048410"/>
              <a:gd name="connsiteX0" fmla="*/ 2504995 w 3903496"/>
              <a:gd name="connsiteY0" fmla="*/ 0 h 5025358"/>
              <a:gd name="connsiteX1" fmla="*/ 2704780 w 3903496"/>
              <a:gd name="connsiteY1" fmla="*/ 7684 h 5025358"/>
              <a:gd name="connsiteX2" fmla="*/ 2996774 w 3903496"/>
              <a:gd name="connsiteY2" fmla="*/ 76841 h 5025358"/>
              <a:gd name="connsiteX3" fmla="*/ 2966037 w 3903496"/>
              <a:gd name="connsiteY3" fmla="*/ 253573 h 5025358"/>
              <a:gd name="connsiteX4" fmla="*/ 2474259 w 3903496"/>
              <a:gd name="connsiteY4" fmla="*/ 368834 h 5025358"/>
              <a:gd name="connsiteX5" fmla="*/ 2589520 w 3903496"/>
              <a:gd name="connsiteY5" fmla="*/ 599355 h 5025358"/>
              <a:gd name="connsiteX6" fmla="*/ 3250347 w 3903496"/>
              <a:gd name="connsiteY6" fmla="*/ 845244 h 5025358"/>
              <a:gd name="connsiteX7" fmla="*/ 3357923 w 3903496"/>
              <a:gd name="connsiteY7" fmla="*/ 868296 h 5025358"/>
              <a:gd name="connsiteX8" fmla="*/ 3903490 w 3903496"/>
              <a:gd name="connsiteY8" fmla="*/ 1383126 h 5025358"/>
              <a:gd name="connsiteX9" fmla="*/ 3365607 w 3903496"/>
              <a:gd name="connsiteY9" fmla="*/ 1467651 h 5025358"/>
              <a:gd name="connsiteX10" fmla="*/ 1759644 w 3903496"/>
              <a:gd name="connsiteY10" fmla="*/ 1598279 h 5025358"/>
              <a:gd name="connsiteX11" fmla="*/ 852928 w 3903496"/>
              <a:gd name="connsiteY11" fmla="*/ 1467651 h 5025358"/>
              <a:gd name="connsiteX12" fmla="*/ 537883 w 3903496"/>
              <a:gd name="connsiteY12" fmla="*/ 1467651 h 5025358"/>
              <a:gd name="connsiteX13" fmla="*/ 591671 w 3903496"/>
              <a:gd name="connsiteY13" fmla="*/ 1652068 h 5025358"/>
              <a:gd name="connsiteX14" fmla="*/ 952821 w 3903496"/>
              <a:gd name="connsiteY14" fmla="*/ 1844168 h 5025358"/>
              <a:gd name="connsiteX15" fmla="*/ 1098817 w 3903496"/>
              <a:gd name="connsiteY15" fmla="*/ 2312894 h 5025358"/>
              <a:gd name="connsiteX16" fmla="*/ 1306286 w 3903496"/>
              <a:gd name="connsiteY16" fmla="*/ 2504995 h 5025358"/>
              <a:gd name="connsiteX17" fmla="*/ 1467651 w 3903496"/>
              <a:gd name="connsiteY17" fmla="*/ 2658676 h 5025358"/>
              <a:gd name="connsiteX18" fmla="*/ 1214078 w 3903496"/>
              <a:gd name="connsiteY18" fmla="*/ 2827725 h 5025358"/>
              <a:gd name="connsiteX19" fmla="*/ 668511 w 3903496"/>
              <a:gd name="connsiteY19" fmla="*/ 2919933 h 5025358"/>
              <a:gd name="connsiteX20" fmla="*/ 660827 w 3903496"/>
              <a:gd name="connsiteY20" fmla="*/ 3227294 h 5025358"/>
              <a:gd name="connsiteX21" fmla="*/ 291994 w 3903496"/>
              <a:gd name="connsiteY21" fmla="*/ 4118642 h 5025358"/>
              <a:gd name="connsiteX22" fmla="*/ 0 w 3903496"/>
              <a:gd name="connsiteY22" fmla="*/ 5025358 h 5025358"/>
              <a:gd name="connsiteX0" fmla="*/ 2504995 w 3903496"/>
              <a:gd name="connsiteY0" fmla="*/ 0 h 5025358"/>
              <a:gd name="connsiteX1" fmla="*/ 2704780 w 3903496"/>
              <a:gd name="connsiteY1" fmla="*/ 7684 h 5025358"/>
              <a:gd name="connsiteX2" fmla="*/ 2996774 w 3903496"/>
              <a:gd name="connsiteY2" fmla="*/ 76841 h 5025358"/>
              <a:gd name="connsiteX3" fmla="*/ 2966037 w 3903496"/>
              <a:gd name="connsiteY3" fmla="*/ 253573 h 5025358"/>
              <a:gd name="connsiteX4" fmla="*/ 2474259 w 3903496"/>
              <a:gd name="connsiteY4" fmla="*/ 368834 h 5025358"/>
              <a:gd name="connsiteX5" fmla="*/ 2589520 w 3903496"/>
              <a:gd name="connsiteY5" fmla="*/ 599355 h 5025358"/>
              <a:gd name="connsiteX6" fmla="*/ 3250347 w 3903496"/>
              <a:gd name="connsiteY6" fmla="*/ 845244 h 5025358"/>
              <a:gd name="connsiteX7" fmla="*/ 3357923 w 3903496"/>
              <a:gd name="connsiteY7" fmla="*/ 868296 h 5025358"/>
              <a:gd name="connsiteX8" fmla="*/ 3903490 w 3903496"/>
              <a:gd name="connsiteY8" fmla="*/ 1383126 h 5025358"/>
              <a:gd name="connsiteX9" fmla="*/ 3365607 w 3903496"/>
              <a:gd name="connsiteY9" fmla="*/ 1467651 h 5025358"/>
              <a:gd name="connsiteX10" fmla="*/ 1759644 w 3903496"/>
              <a:gd name="connsiteY10" fmla="*/ 1598279 h 5025358"/>
              <a:gd name="connsiteX11" fmla="*/ 852928 w 3903496"/>
              <a:gd name="connsiteY11" fmla="*/ 1467651 h 5025358"/>
              <a:gd name="connsiteX12" fmla="*/ 537883 w 3903496"/>
              <a:gd name="connsiteY12" fmla="*/ 1467651 h 5025358"/>
              <a:gd name="connsiteX13" fmla="*/ 591671 w 3903496"/>
              <a:gd name="connsiteY13" fmla="*/ 1652068 h 5025358"/>
              <a:gd name="connsiteX14" fmla="*/ 952821 w 3903496"/>
              <a:gd name="connsiteY14" fmla="*/ 1844168 h 5025358"/>
              <a:gd name="connsiteX15" fmla="*/ 1098817 w 3903496"/>
              <a:gd name="connsiteY15" fmla="*/ 2312894 h 5025358"/>
              <a:gd name="connsiteX16" fmla="*/ 1306286 w 3903496"/>
              <a:gd name="connsiteY16" fmla="*/ 2504995 h 5025358"/>
              <a:gd name="connsiteX17" fmla="*/ 1467651 w 3903496"/>
              <a:gd name="connsiteY17" fmla="*/ 2658676 h 5025358"/>
              <a:gd name="connsiteX18" fmla="*/ 1214078 w 3903496"/>
              <a:gd name="connsiteY18" fmla="*/ 2827725 h 5025358"/>
              <a:gd name="connsiteX19" fmla="*/ 668511 w 3903496"/>
              <a:gd name="connsiteY19" fmla="*/ 2919933 h 5025358"/>
              <a:gd name="connsiteX20" fmla="*/ 791456 w 3903496"/>
              <a:gd name="connsiteY20" fmla="*/ 3657600 h 5025358"/>
              <a:gd name="connsiteX21" fmla="*/ 291994 w 3903496"/>
              <a:gd name="connsiteY21" fmla="*/ 4118642 h 5025358"/>
              <a:gd name="connsiteX22" fmla="*/ 0 w 3903496"/>
              <a:gd name="connsiteY22" fmla="*/ 5025358 h 502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3496" h="5025358">
                <a:moveTo>
                  <a:pt x="2504995" y="0"/>
                </a:moveTo>
                <a:lnTo>
                  <a:pt x="2704780" y="7684"/>
                </a:lnTo>
                <a:cubicBezTo>
                  <a:pt x="2786743" y="20491"/>
                  <a:pt x="2953231" y="35860"/>
                  <a:pt x="2996774" y="76841"/>
                </a:cubicBezTo>
                <a:cubicBezTo>
                  <a:pt x="3040317" y="117823"/>
                  <a:pt x="3053123" y="204908"/>
                  <a:pt x="2966037" y="253573"/>
                </a:cubicBezTo>
                <a:cubicBezTo>
                  <a:pt x="2878951" y="302238"/>
                  <a:pt x="2537012" y="311204"/>
                  <a:pt x="2474259" y="368834"/>
                </a:cubicBezTo>
                <a:cubicBezTo>
                  <a:pt x="2411506" y="426464"/>
                  <a:pt x="2460172" y="519953"/>
                  <a:pt x="2589520" y="599355"/>
                </a:cubicBezTo>
                <a:cubicBezTo>
                  <a:pt x="2718868" y="678757"/>
                  <a:pt x="3122280" y="800421"/>
                  <a:pt x="3250347" y="845244"/>
                </a:cubicBezTo>
                <a:cubicBezTo>
                  <a:pt x="3378414" y="890068"/>
                  <a:pt x="3249066" y="778649"/>
                  <a:pt x="3357923" y="868296"/>
                </a:cubicBezTo>
                <a:cubicBezTo>
                  <a:pt x="3466780" y="957943"/>
                  <a:pt x="3902209" y="1283234"/>
                  <a:pt x="3903490" y="1383126"/>
                </a:cubicBezTo>
                <a:cubicBezTo>
                  <a:pt x="3904771" y="1483018"/>
                  <a:pt x="3722915" y="1431792"/>
                  <a:pt x="3365607" y="1467651"/>
                </a:cubicBezTo>
                <a:cubicBezTo>
                  <a:pt x="3008299" y="1503510"/>
                  <a:pt x="2178424" y="1598279"/>
                  <a:pt x="1759644" y="1598279"/>
                </a:cubicBezTo>
                <a:cubicBezTo>
                  <a:pt x="1340864" y="1598279"/>
                  <a:pt x="1056555" y="1489422"/>
                  <a:pt x="852928" y="1467651"/>
                </a:cubicBezTo>
                <a:cubicBezTo>
                  <a:pt x="649301" y="1445880"/>
                  <a:pt x="581426" y="1436915"/>
                  <a:pt x="537883" y="1467651"/>
                </a:cubicBezTo>
                <a:cubicBezTo>
                  <a:pt x="494340" y="1498387"/>
                  <a:pt x="522515" y="1589315"/>
                  <a:pt x="591671" y="1652068"/>
                </a:cubicBezTo>
                <a:cubicBezTo>
                  <a:pt x="660827" y="1714821"/>
                  <a:pt x="868297" y="1734030"/>
                  <a:pt x="952821" y="1844168"/>
                </a:cubicBezTo>
                <a:cubicBezTo>
                  <a:pt x="1037345" y="1954306"/>
                  <a:pt x="1039906" y="2202756"/>
                  <a:pt x="1098817" y="2312894"/>
                </a:cubicBezTo>
                <a:cubicBezTo>
                  <a:pt x="1157728" y="2423032"/>
                  <a:pt x="1244814" y="2447365"/>
                  <a:pt x="1306286" y="2504995"/>
                </a:cubicBezTo>
                <a:cubicBezTo>
                  <a:pt x="1367758" y="2562625"/>
                  <a:pt x="1483019" y="2604888"/>
                  <a:pt x="1467651" y="2658676"/>
                </a:cubicBezTo>
                <a:cubicBezTo>
                  <a:pt x="1452283" y="2712464"/>
                  <a:pt x="1347268" y="2784182"/>
                  <a:pt x="1214078" y="2827725"/>
                </a:cubicBezTo>
                <a:cubicBezTo>
                  <a:pt x="1080888" y="2871268"/>
                  <a:pt x="738948" y="2781621"/>
                  <a:pt x="668511" y="2919933"/>
                </a:cubicBezTo>
                <a:cubicBezTo>
                  <a:pt x="598074" y="3058245"/>
                  <a:pt x="831157" y="3316941"/>
                  <a:pt x="791456" y="3657600"/>
                </a:cubicBezTo>
                <a:cubicBezTo>
                  <a:pt x="751755" y="3998259"/>
                  <a:pt x="499463" y="3615338"/>
                  <a:pt x="291994" y="4118642"/>
                </a:cubicBezTo>
                <a:cubicBezTo>
                  <a:pt x="192101" y="4644998"/>
                  <a:pt x="15368" y="5011271"/>
                  <a:pt x="0" y="5025358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AB3E538F-091A-4F51-906D-22E6A4834639}"/>
              </a:ext>
            </a:extLst>
          </p:cNvPr>
          <p:cNvSpPr/>
          <p:nvPr/>
        </p:nvSpPr>
        <p:spPr>
          <a:xfrm>
            <a:off x="7512751" y="2704650"/>
            <a:ext cx="939068" cy="837559"/>
          </a:xfrm>
          <a:custGeom>
            <a:avLst/>
            <a:gdLst>
              <a:gd name="connsiteX0" fmla="*/ 347397 w 939068"/>
              <a:gd name="connsiteY0" fmla="*/ 0 h 837559"/>
              <a:gd name="connsiteX1" fmla="*/ 63088 w 939068"/>
              <a:gd name="connsiteY1" fmla="*/ 130628 h 837559"/>
              <a:gd name="connsiteX2" fmla="*/ 9300 w 939068"/>
              <a:gd name="connsiteY2" fmla="*/ 376517 h 837559"/>
              <a:gd name="connsiteX3" fmla="*/ 201401 w 939068"/>
              <a:gd name="connsiteY3" fmla="*/ 468726 h 837559"/>
              <a:gd name="connsiteX4" fmla="*/ 524130 w 939068"/>
              <a:gd name="connsiteY4" fmla="*/ 599354 h 837559"/>
              <a:gd name="connsiteX5" fmla="*/ 939068 w 939068"/>
              <a:gd name="connsiteY5" fmla="*/ 837559 h 83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68" h="837559">
                <a:moveTo>
                  <a:pt x="347397" y="0"/>
                </a:moveTo>
                <a:cubicBezTo>
                  <a:pt x="233417" y="33937"/>
                  <a:pt x="119437" y="67875"/>
                  <a:pt x="63088" y="130628"/>
                </a:cubicBezTo>
                <a:cubicBezTo>
                  <a:pt x="6739" y="193381"/>
                  <a:pt x="-13752" y="320167"/>
                  <a:pt x="9300" y="376517"/>
                </a:cubicBezTo>
                <a:cubicBezTo>
                  <a:pt x="32352" y="432867"/>
                  <a:pt x="115596" y="431587"/>
                  <a:pt x="201401" y="468726"/>
                </a:cubicBezTo>
                <a:cubicBezTo>
                  <a:pt x="287206" y="505866"/>
                  <a:pt x="401186" y="537882"/>
                  <a:pt x="524130" y="599354"/>
                </a:cubicBezTo>
                <a:cubicBezTo>
                  <a:pt x="647075" y="660826"/>
                  <a:pt x="793071" y="749192"/>
                  <a:pt x="939068" y="837559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109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0906" y="276727"/>
            <a:ext cx="3505199" cy="90504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LONGECHAUD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9539" y="1181769"/>
            <a:ext cx="6431143" cy="4893894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430495472"/>
              </p:ext>
            </p:extLst>
          </p:nvPr>
        </p:nvGraphicFramePr>
        <p:xfrm>
          <a:off x="904358" y="1854806"/>
          <a:ext cx="4000616" cy="198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Étoile à 5 branches 3"/>
          <p:cNvSpPr/>
          <p:nvPr/>
        </p:nvSpPr>
        <p:spPr>
          <a:xfrm>
            <a:off x="2959375" y="2986004"/>
            <a:ext cx="144000" cy="144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 à 5 branches 6"/>
          <p:cNvSpPr/>
          <p:nvPr/>
        </p:nvSpPr>
        <p:spPr>
          <a:xfrm>
            <a:off x="9255190" y="3110452"/>
            <a:ext cx="108000" cy="108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5 branches 7"/>
          <p:cNvSpPr/>
          <p:nvPr/>
        </p:nvSpPr>
        <p:spPr>
          <a:xfrm>
            <a:off x="8873041" y="3470527"/>
            <a:ext cx="108000" cy="108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3465234" y="2512191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8166058" y="2291991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8389958" y="2842004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8010564" y="4143004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Multiplier 14"/>
          <p:cNvSpPr/>
          <p:nvPr/>
        </p:nvSpPr>
        <p:spPr>
          <a:xfrm>
            <a:off x="8471073" y="5270401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9047483" y="4241954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8461958" y="3146452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>
            <a:off x="6844420" y="3479548"/>
            <a:ext cx="588475" cy="94624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6522720" y="1385455"/>
            <a:ext cx="2637905" cy="4051069"/>
          </a:xfrm>
          <a:custGeom>
            <a:avLst/>
            <a:gdLst>
              <a:gd name="connsiteX0" fmla="*/ 0 w 2637905"/>
              <a:gd name="connsiteY0" fmla="*/ 0 h 4051069"/>
              <a:gd name="connsiteX1" fmla="*/ 1202575 w 2637905"/>
              <a:gd name="connsiteY1" fmla="*/ 975360 h 4051069"/>
              <a:gd name="connsiteX2" fmla="*/ 1629295 w 2637905"/>
              <a:gd name="connsiteY2" fmla="*/ 1496290 h 4051069"/>
              <a:gd name="connsiteX3" fmla="*/ 1790007 w 2637905"/>
              <a:gd name="connsiteY3" fmla="*/ 2100349 h 4051069"/>
              <a:gd name="connsiteX4" fmla="*/ 2155767 w 2637905"/>
              <a:gd name="connsiteY4" fmla="*/ 3108960 h 4051069"/>
              <a:gd name="connsiteX5" fmla="*/ 2637905 w 2637905"/>
              <a:gd name="connsiteY5" fmla="*/ 4051069 h 405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7905" h="4051069">
                <a:moveTo>
                  <a:pt x="0" y="0"/>
                </a:moveTo>
                <a:cubicBezTo>
                  <a:pt x="465513" y="362989"/>
                  <a:pt x="931026" y="725978"/>
                  <a:pt x="1202575" y="975360"/>
                </a:cubicBezTo>
                <a:cubicBezTo>
                  <a:pt x="1474124" y="1224742"/>
                  <a:pt x="1531390" y="1308792"/>
                  <a:pt x="1629295" y="1496290"/>
                </a:cubicBezTo>
                <a:cubicBezTo>
                  <a:pt x="1727200" y="1683788"/>
                  <a:pt x="1702262" y="1831571"/>
                  <a:pt x="1790007" y="2100349"/>
                </a:cubicBezTo>
                <a:cubicBezTo>
                  <a:pt x="1877752" y="2369127"/>
                  <a:pt x="2014451" y="2783840"/>
                  <a:pt x="2155767" y="3108960"/>
                </a:cubicBezTo>
                <a:cubicBezTo>
                  <a:pt x="2297083" y="3434080"/>
                  <a:pt x="2467494" y="3742574"/>
                  <a:pt x="2637905" y="4051069"/>
                </a:cubicBezTo>
              </a:path>
            </a:pathLst>
          </a:cu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8484523" y="2949237"/>
            <a:ext cx="2477193" cy="2387534"/>
          </a:xfrm>
          <a:custGeom>
            <a:avLst/>
            <a:gdLst>
              <a:gd name="connsiteX0" fmla="*/ 0 w 2477193"/>
              <a:gd name="connsiteY0" fmla="*/ 503316 h 2387534"/>
              <a:gd name="connsiteX1" fmla="*/ 404553 w 2477193"/>
              <a:gd name="connsiteY1" fmla="*/ 331519 h 2387534"/>
              <a:gd name="connsiteX2" fmla="*/ 581891 w 2477193"/>
              <a:gd name="connsiteY2" fmla="*/ 154181 h 2387534"/>
              <a:gd name="connsiteX3" fmla="*/ 786938 w 2477193"/>
              <a:gd name="connsiteY3" fmla="*/ 4552 h 2387534"/>
              <a:gd name="connsiteX4" fmla="*/ 1075113 w 2477193"/>
              <a:gd name="connsiteY4" fmla="*/ 87679 h 2387534"/>
              <a:gd name="connsiteX5" fmla="*/ 1330036 w 2477193"/>
              <a:gd name="connsiteY5" fmla="*/ 553192 h 2387534"/>
              <a:gd name="connsiteX6" fmla="*/ 2477193 w 2477193"/>
              <a:gd name="connsiteY6" fmla="*/ 2387534 h 238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7193" h="2387534">
                <a:moveTo>
                  <a:pt x="0" y="503316"/>
                </a:moveTo>
                <a:cubicBezTo>
                  <a:pt x="153785" y="446512"/>
                  <a:pt x="307571" y="389708"/>
                  <a:pt x="404553" y="331519"/>
                </a:cubicBezTo>
                <a:cubicBezTo>
                  <a:pt x="501535" y="273330"/>
                  <a:pt x="518160" y="208675"/>
                  <a:pt x="581891" y="154181"/>
                </a:cubicBezTo>
                <a:cubicBezTo>
                  <a:pt x="645622" y="99687"/>
                  <a:pt x="704734" y="15636"/>
                  <a:pt x="786938" y="4552"/>
                </a:cubicBezTo>
                <a:cubicBezTo>
                  <a:pt x="869142" y="-6532"/>
                  <a:pt x="984597" y="-3761"/>
                  <a:pt x="1075113" y="87679"/>
                </a:cubicBezTo>
                <a:cubicBezTo>
                  <a:pt x="1165629" y="179119"/>
                  <a:pt x="1096356" y="169883"/>
                  <a:pt x="1330036" y="553192"/>
                </a:cubicBezTo>
                <a:cubicBezTo>
                  <a:pt x="1563716" y="936501"/>
                  <a:pt x="2020454" y="1662017"/>
                  <a:pt x="2477193" y="2387534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Multiplier 12">
            <a:extLst>
              <a:ext uri="{FF2B5EF4-FFF2-40B4-BE49-F238E27FC236}">
                <a16:creationId xmlns:a16="http://schemas.microsoft.com/office/drawing/2014/main" id="{13E8B1E7-D2D9-455D-AAEA-B6AD2FDDA7A2}"/>
              </a:ext>
            </a:extLst>
          </p:cNvPr>
          <p:cNvSpPr/>
          <p:nvPr/>
        </p:nvSpPr>
        <p:spPr>
          <a:xfrm>
            <a:off x="7731413" y="3578527"/>
            <a:ext cx="144000" cy="144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43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4970" y="181393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LAGAT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4526" y="1157705"/>
            <a:ext cx="7381562" cy="4692745"/>
          </a:xfrm>
          <a:prstGeom prst="rect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206676597"/>
              </p:ext>
            </p:extLst>
          </p:nvPr>
        </p:nvGraphicFramePr>
        <p:xfrm>
          <a:off x="465663" y="1241132"/>
          <a:ext cx="4111959" cy="3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Étoile à 5 branches 6"/>
          <p:cNvSpPr/>
          <p:nvPr/>
        </p:nvSpPr>
        <p:spPr>
          <a:xfrm>
            <a:off x="5368999" y="2967523"/>
            <a:ext cx="108000" cy="108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5 branches 7"/>
          <p:cNvSpPr/>
          <p:nvPr/>
        </p:nvSpPr>
        <p:spPr>
          <a:xfrm>
            <a:off x="2958748" y="2813208"/>
            <a:ext cx="144000" cy="144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030748" y="3286129"/>
            <a:ext cx="144000" cy="144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137357" y="4019228"/>
            <a:ext cx="108000" cy="108000"/>
          </a:xfrm>
          <a:prstGeom prst="ellipse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541160" y="4246093"/>
            <a:ext cx="108000" cy="108000"/>
          </a:xfrm>
          <a:prstGeom prst="ellipse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942626" y="4878746"/>
            <a:ext cx="108000" cy="108000"/>
          </a:xfrm>
          <a:prstGeom prst="ellipse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8945924" y="4127228"/>
            <a:ext cx="108000" cy="108000"/>
          </a:xfrm>
          <a:prstGeom prst="ellipse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795576" y="3813467"/>
            <a:ext cx="108000" cy="108000"/>
          </a:xfrm>
          <a:prstGeom prst="ellipse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/>
          <p:cNvSpPr/>
          <p:nvPr/>
        </p:nvSpPr>
        <p:spPr>
          <a:xfrm>
            <a:off x="7332494" y="3250129"/>
            <a:ext cx="108000" cy="108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riangle isocèle 3"/>
          <p:cNvSpPr/>
          <p:nvPr/>
        </p:nvSpPr>
        <p:spPr>
          <a:xfrm>
            <a:off x="3174748" y="2331384"/>
            <a:ext cx="144000" cy="144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/>
          <p:cNvSpPr/>
          <p:nvPr/>
        </p:nvSpPr>
        <p:spPr>
          <a:xfrm>
            <a:off x="9292290" y="2421384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17"/>
          <p:cNvSpPr/>
          <p:nvPr/>
        </p:nvSpPr>
        <p:spPr>
          <a:xfrm>
            <a:off x="8711809" y="2573056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/>
          <p:cNvSpPr/>
          <p:nvPr/>
        </p:nvSpPr>
        <p:spPr>
          <a:xfrm>
            <a:off x="8692558" y="3020350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/>
          <p:cNvSpPr/>
          <p:nvPr/>
        </p:nvSpPr>
        <p:spPr>
          <a:xfrm>
            <a:off x="8711809" y="3621651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8552988" y="2621857"/>
            <a:ext cx="2226823" cy="1191972"/>
          </a:xfrm>
          <a:custGeom>
            <a:avLst/>
            <a:gdLst>
              <a:gd name="connsiteX0" fmla="*/ 2226823 w 2226823"/>
              <a:gd name="connsiteY0" fmla="*/ 760045 h 1191972"/>
              <a:gd name="connsiteX1" fmla="*/ 1762731 w 2226823"/>
              <a:gd name="connsiteY1" fmla="*/ 580840 h 1191972"/>
              <a:gd name="connsiteX2" fmla="*/ 1284853 w 2226823"/>
              <a:gd name="connsiteY2" fmla="*/ 57013 h 1191972"/>
              <a:gd name="connsiteX3" fmla="*/ 999965 w 2226823"/>
              <a:gd name="connsiteY3" fmla="*/ 29444 h 1191972"/>
              <a:gd name="connsiteX4" fmla="*/ 347478 w 2226823"/>
              <a:gd name="connsiteY4" fmla="*/ 194863 h 1191972"/>
              <a:gd name="connsiteX5" fmla="*/ 39615 w 2226823"/>
              <a:gd name="connsiteY5" fmla="*/ 364877 h 1191972"/>
              <a:gd name="connsiteX6" fmla="*/ 7450 w 2226823"/>
              <a:gd name="connsiteY6" fmla="*/ 778424 h 1191972"/>
              <a:gd name="connsiteX7" fmla="*/ 71780 w 2226823"/>
              <a:gd name="connsiteY7" fmla="*/ 1191972 h 119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6823" h="1191972">
                <a:moveTo>
                  <a:pt x="2226823" y="760045"/>
                </a:moveTo>
                <a:cubicBezTo>
                  <a:pt x="2073274" y="729028"/>
                  <a:pt x="1919726" y="698012"/>
                  <a:pt x="1762731" y="580840"/>
                </a:cubicBezTo>
                <a:cubicBezTo>
                  <a:pt x="1605736" y="463668"/>
                  <a:pt x="1411981" y="148912"/>
                  <a:pt x="1284853" y="57013"/>
                </a:cubicBezTo>
                <a:cubicBezTo>
                  <a:pt x="1157725" y="-34886"/>
                  <a:pt x="1156194" y="6469"/>
                  <a:pt x="999965" y="29444"/>
                </a:cubicBezTo>
                <a:cubicBezTo>
                  <a:pt x="843736" y="52419"/>
                  <a:pt x="507536" y="138958"/>
                  <a:pt x="347478" y="194863"/>
                </a:cubicBezTo>
                <a:cubicBezTo>
                  <a:pt x="187420" y="250768"/>
                  <a:pt x="96286" y="267617"/>
                  <a:pt x="39615" y="364877"/>
                </a:cubicBezTo>
                <a:cubicBezTo>
                  <a:pt x="-17056" y="462137"/>
                  <a:pt x="2089" y="640575"/>
                  <a:pt x="7450" y="778424"/>
                </a:cubicBezTo>
                <a:cubicBezTo>
                  <a:pt x="12811" y="916273"/>
                  <a:pt x="42295" y="1054122"/>
                  <a:pt x="71780" y="1191972"/>
                </a:cubicBezTo>
              </a:path>
            </a:pathLst>
          </a:custGeom>
          <a:noFill/>
          <a:ln w="28575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4781145" y="1561289"/>
            <a:ext cx="3458183" cy="2023535"/>
          </a:xfrm>
          <a:custGeom>
            <a:avLst/>
            <a:gdLst>
              <a:gd name="connsiteX0" fmla="*/ 0 w 3458183"/>
              <a:gd name="connsiteY0" fmla="*/ 0 h 2023535"/>
              <a:gd name="connsiteX1" fmla="*/ 1011676 w 3458183"/>
              <a:gd name="connsiteY1" fmla="*/ 1634247 h 2023535"/>
              <a:gd name="connsiteX2" fmla="*/ 1483468 w 3458183"/>
              <a:gd name="connsiteY2" fmla="*/ 1969851 h 2023535"/>
              <a:gd name="connsiteX3" fmla="*/ 3458183 w 3458183"/>
              <a:gd name="connsiteY3" fmla="*/ 2018489 h 202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8183" h="2023535">
                <a:moveTo>
                  <a:pt x="0" y="0"/>
                </a:moveTo>
                <a:cubicBezTo>
                  <a:pt x="382215" y="652969"/>
                  <a:pt x="764431" y="1305938"/>
                  <a:pt x="1011676" y="1634247"/>
                </a:cubicBezTo>
                <a:cubicBezTo>
                  <a:pt x="1258921" y="1962556"/>
                  <a:pt x="1075717" y="1905811"/>
                  <a:pt x="1483468" y="1969851"/>
                </a:cubicBezTo>
                <a:cubicBezTo>
                  <a:pt x="1891219" y="2033891"/>
                  <a:pt x="2674701" y="2026190"/>
                  <a:pt x="3458183" y="2018489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591E6CCD-1AF1-46FD-903B-714476A7CCEF}"/>
              </a:ext>
            </a:extLst>
          </p:cNvPr>
          <p:cNvSpPr/>
          <p:nvPr/>
        </p:nvSpPr>
        <p:spPr>
          <a:xfrm>
            <a:off x="4693381" y="3862522"/>
            <a:ext cx="4228964" cy="1915191"/>
          </a:xfrm>
          <a:custGeom>
            <a:avLst/>
            <a:gdLst>
              <a:gd name="connsiteX0" fmla="*/ 0 w 4228964"/>
              <a:gd name="connsiteY0" fmla="*/ 329152 h 1915191"/>
              <a:gd name="connsiteX1" fmla="*/ 323681 w 4228964"/>
              <a:gd name="connsiteY1" fmla="*/ 401981 h 1915191"/>
              <a:gd name="connsiteX2" fmla="*/ 1132885 w 4228964"/>
              <a:gd name="connsiteY2" fmla="*/ 304876 h 1915191"/>
              <a:gd name="connsiteX3" fmla="*/ 2249585 w 4228964"/>
              <a:gd name="connsiteY3" fmla="*/ 175404 h 1915191"/>
              <a:gd name="connsiteX4" fmla="*/ 3754704 w 4228964"/>
              <a:gd name="connsiteY4" fmla="*/ 13563 h 1915191"/>
              <a:gd name="connsiteX5" fmla="*/ 4191674 w 4228964"/>
              <a:gd name="connsiteY5" fmla="*/ 555729 h 1915191"/>
              <a:gd name="connsiteX6" fmla="*/ 4046017 w 4228964"/>
              <a:gd name="connsiteY6" fmla="*/ 927963 h 1915191"/>
              <a:gd name="connsiteX7" fmla="*/ 2783660 w 4228964"/>
              <a:gd name="connsiteY7" fmla="*/ 1915191 h 191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8964" h="1915191" extrusionOk="0">
                <a:moveTo>
                  <a:pt x="0" y="329152"/>
                </a:moveTo>
                <a:cubicBezTo>
                  <a:pt x="68523" y="366637"/>
                  <a:pt x="125382" y="400339"/>
                  <a:pt x="323681" y="401981"/>
                </a:cubicBezTo>
                <a:cubicBezTo>
                  <a:pt x="512495" y="397936"/>
                  <a:pt x="1132885" y="304876"/>
                  <a:pt x="1132885" y="304876"/>
                </a:cubicBezTo>
                <a:cubicBezTo>
                  <a:pt x="1664949" y="214218"/>
                  <a:pt x="1887324" y="297820"/>
                  <a:pt x="2249585" y="175404"/>
                </a:cubicBezTo>
                <a:cubicBezTo>
                  <a:pt x="2699782" y="117705"/>
                  <a:pt x="3416657" y="7406"/>
                  <a:pt x="3754704" y="13563"/>
                </a:cubicBezTo>
                <a:cubicBezTo>
                  <a:pt x="4078293" y="71367"/>
                  <a:pt x="4145039" y="400200"/>
                  <a:pt x="4191674" y="555729"/>
                </a:cubicBezTo>
                <a:cubicBezTo>
                  <a:pt x="4242634" y="705736"/>
                  <a:pt x="4278677" y="699213"/>
                  <a:pt x="4046017" y="927963"/>
                </a:cubicBezTo>
                <a:cubicBezTo>
                  <a:pt x="3841820" y="1174513"/>
                  <a:pt x="3206045" y="1509255"/>
                  <a:pt x="2783660" y="1915191"/>
                </a:cubicBezTo>
              </a:path>
            </a:pathLst>
          </a:custGeom>
          <a:noFill/>
          <a:ln w="57150">
            <a:solidFill>
              <a:srgbClr val="B6E1A7"/>
            </a:solidFill>
            <a:extLst>
              <a:ext uri="{C807C97D-BFC1-408E-A445-0C87EB9F89A2}">
                <ask:lineSketchStyleProps xmlns:ask="http://schemas.microsoft.com/office/drawing/2018/sketchyshapes" sd="1385388092">
                  <a:custGeom>
                    <a:avLst/>
                    <a:gdLst>
                      <a:gd name="connsiteX0" fmla="*/ 0 w 4228964"/>
                      <a:gd name="connsiteY0" fmla="*/ 329152 h 1915191"/>
                      <a:gd name="connsiteX1" fmla="*/ 323681 w 4228964"/>
                      <a:gd name="connsiteY1" fmla="*/ 401981 h 1915191"/>
                      <a:gd name="connsiteX2" fmla="*/ 1132885 w 4228964"/>
                      <a:gd name="connsiteY2" fmla="*/ 304876 h 1915191"/>
                      <a:gd name="connsiteX3" fmla="*/ 2249585 w 4228964"/>
                      <a:gd name="connsiteY3" fmla="*/ 175404 h 1915191"/>
                      <a:gd name="connsiteX4" fmla="*/ 3754704 w 4228964"/>
                      <a:gd name="connsiteY4" fmla="*/ 13563 h 1915191"/>
                      <a:gd name="connsiteX5" fmla="*/ 4191674 w 4228964"/>
                      <a:gd name="connsiteY5" fmla="*/ 555729 h 1915191"/>
                      <a:gd name="connsiteX6" fmla="*/ 4046017 w 4228964"/>
                      <a:gd name="connsiteY6" fmla="*/ 927963 h 1915191"/>
                      <a:gd name="connsiteX7" fmla="*/ 2783660 w 4228964"/>
                      <a:gd name="connsiteY7" fmla="*/ 1915191 h 1915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28964" h="1915191">
                        <a:moveTo>
                          <a:pt x="0" y="329152"/>
                        </a:moveTo>
                        <a:cubicBezTo>
                          <a:pt x="67433" y="367589"/>
                          <a:pt x="134867" y="406027"/>
                          <a:pt x="323681" y="401981"/>
                        </a:cubicBezTo>
                        <a:cubicBezTo>
                          <a:pt x="512495" y="397935"/>
                          <a:pt x="1132885" y="304876"/>
                          <a:pt x="1132885" y="304876"/>
                        </a:cubicBezTo>
                        <a:lnTo>
                          <a:pt x="2249585" y="175404"/>
                        </a:lnTo>
                        <a:cubicBezTo>
                          <a:pt x="2686555" y="126852"/>
                          <a:pt x="3431023" y="-49824"/>
                          <a:pt x="3754704" y="13563"/>
                        </a:cubicBezTo>
                        <a:cubicBezTo>
                          <a:pt x="4078385" y="76950"/>
                          <a:pt x="4143122" y="403329"/>
                          <a:pt x="4191674" y="555729"/>
                        </a:cubicBezTo>
                        <a:cubicBezTo>
                          <a:pt x="4240226" y="708129"/>
                          <a:pt x="4280686" y="701386"/>
                          <a:pt x="4046017" y="927963"/>
                        </a:cubicBezTo>
                        <a:cubicBezTo>
                          <a:pt x="3811348" y="1154540"/>
                          <a:pt x="3297504" y="1534865"/>
                          <a:pt x="2783660" y="191519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28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1222" y="181394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 BEAL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87" y="712519"/>
            <a:ext cx="5600856" cy="521620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97824857"/>
              </p:ext>
            </p:extLst>
          </p:nvPr>
        </p:nvGraphicFramePr>
        <p:xfrm>
          <a:off x="683498" y="1711350"/>
          <a:ext cx="4358933" cy="236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ultiplier 2"/>
          <p:cNvSpPr/>
          <p:nvPr/>
        </p:nvSpPr>
        <p:spPr>
          <a:xfrm>
            <a:off x="4149124" y="2671573"/>
            <a:ext cx="247650" cy="241300"/>
          </a:xfrm>
          <a:prstGeom prst="mathMultiply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ultiplier 6"/>
          <p:cNvSpPr/>
          <p:nvPr/>
        </p:nvSpPr>
        <p:spPr>
          <a:xfrm>
            <a:off x="7449376" y="3003550"/>
            <a:ext cx="144000" cy="144000"/>
          </a:xfrm>
          <a:prstGeom prst="mathMultiply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er 7"/>
          <p:cNvSpPr/>
          <p:nvPr/>
        </p:nvSpPr>
        <p:spPr>
          <a:xfrm>
            <a:off x="8371515" y="2957604"/>
            <a:ext cx="144000" cy="144000"/>
          </a:xfrm>
          <a:prstGeom prst="mathMultiply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7620926" y="3653208"/>
            <a:ext cx="144000" cy="144000"/>
          </a:xfrm>
          <a:prstGeom prst="mathMultiply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49A0ACF-D657-4549-9448-10228F68CE38}"/>
              </a:ext>
            </a:extLst>
          </p:cNvPr>
          <p:cNvSpPr/>
          <p:nvPr/>
        </p:nvSpPr>
        <p:spPr>
          <a:xfrm>
            <a:off x="5844746" y="3113903"/>
            <a:ext cx="3200400" cy="2669059"/>
          </a:xfrm>
          <a:custGeom>
            <a:avLst/>
            <a:gdLst>
              <a:gd name="connsiteX0" fmla="*/ 0 w 3200400"/>
              <a:gd name="connsiteY0" fmla="*/ 0 h 2669059"/>
              <a:gd name="connsiteX1" fmla="*/ 1075038 w 3200400"/>
              <a:gd name="connsiteY1" fmla="*/ 407773 h 2669059"/>
              <a:gd name="connsiteX2" fmla="*/ 2656703 w 3200400"/>
              <a:gd name="connsiteY2" fmla="*/ 1322173 h 2669059"/>
              <a:gd name="connsiteX3" fmla="*/ 3200400 w 3200400"/>
              <a:gd name="connsiteY3" fmla="*/ 2669059 h 266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669059">
                <a:moveTo>
                  <a:pt x="0" y="0"/>
                </a:moveTo>
                <a:cubicBezTo>
                  <a:pt x="316127" y="93705"/>
                  <a:pt x="632254" y="187411"/>
                  <a:pt x="1075038" y="407773"/>
                </a:cubicBezTo>
                <a:cubicBezTo>
                  <a:pt x="1517822" y="628135"/>
                  <a:pt x="2302476" y="945292"/>
                  <a:pt x="2656703" y="1322173"/>
                </a:cubicBezTo>
                <a:cubicBezTo>
                  <a:pt x="3010930" y="1699054"/>
                  <a:pt x="3105665" y="2184056"/>
                  <a:pt x="3200400" y="2669059"/>
                </a:cubicBezTo>
              </a:path>
            </a:pathLst>
          </a:custGeom>
          <a:noFill/>
          <a:ln w="57150"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66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5286" y="193425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CHAMBON, BEAL BAS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7190" y="397962"/>
            <a:ext cx="5477998" cy="5971512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258159225"/>
              </p:ext>
            </p:extLst>
          </p:nvPr>
        </p:nvGraphicFramePr>
        <p:xfrm>
          <a:off x="675114" y="1762650"/>
          <a:ext cx="4703559" cy="205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Étoile à 5 branches 7"/>
          <p:cNvSpPr/>
          <p:nvPr/>
        </p:nvSpPr>
        <p:spPr>
          <a:xfrm>
            <a:off x="8944232" y="3926204"/>
            <a:ext cx="144000" cy="14400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/>
          <p:cNvSpPr/>
          <p:nvPr/>
        </p:nvSpPr>
        <p:spPr>
          <a:xfrm>
            <a:off x="7956550" y="3557025"/>
            <a:ext cx="144000" cy="14400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5935032" y="1866046"/>
            <a:ext cx="4426716" cy="2060158"/>
          </a:xfrm>
          <a:custGeom>
            <a:avLst/>
            <a:gdLst>
              <a:gd name="connsiteX0" fmla="*/ 4342251 w 4426716"/>
              <a:gd name="connsiteY0" fmla="*/ 0 h 2060158"/>
              <a:gd name="connsiteX1" fmla="*/ 4346846 w 4426716"/>
              <a:gd name="connsiteY1" fmla="*/ 1130363 h 2060158"/>
              <a:gd name="connsiteX2" fmla="*/ 3501371 w 4426716"/>
              <a:gd name="connsiteY2" fmla="*/ 1815015 h 2060158"/>
              <a:gd name="connsiteX3" fmla="*/ 3051063 w 4426716"/>
              <a:gd name="connsiteY3" fmla="*/ 1782850 h 2060158"/>
              <a:gd name="connsiteX4" fmla="*/ 2481287 w 4426716"/>
              <a:gd name="connsiteY4" fmla="*/ 2053953 h 2060158"/>
              <a:gd name="connsiteX5" fmla="*/ 0 w 4426716"/>
              <a:gd name="connsiteY5" fmla="*/ 1474986 h 20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6716" h="2060158">
                <a:moveTo>
                  <a:pt x="4342251" y="0"/>
                </a:moveTo>
                <a:cubicBezTo>
                  <a:pt x="4414622" y="413930"/>
                  <a:pt x="4486993" y="827860"/>
                  <a:pt x="4346846" y="1130363"/>
                </a:cubicBezTo>
                <a:cubicBezTo>
                  <a:pt x="4206699" y="1432866"/>
                  <a:pt x="3717335" y="1706267"/>
                  <a:pt x="3501371" y="1815015"/>
                </a:cubicBezTo>
                <a:cubicBezTo>
                  <a:pt x="3285407" y="1923763"/>
                  <a:pt x="3221077" y="1743027"/>
                  <a:pt x="3051063" y="1782850"/>
                </a:cubicBezTo>
                <a:cubicBezTo>
                  <a:pt x="2881049" y="1822673"/>
                  <a:pt x="2989797" y="2105264"/>
                  <a:pt x="2481287" y="2053953"/>
                </a:cubicBezTo>
                <a:cubicBezTo>
                  <a:pt x="1972777" y="2002642"/>
                  <a:pt x="986388" y="1738814"/>
                  <a:pt x="0" y="1474986"/>
                </a:cubicBezTo>
              </a:path>
            </a:pathLst>
          </a:cu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/>
          <p:cNvSpPr/>
          <p:nvPr/>
        </p:nvSpPr>
        <p:spPr>
          <a:xfrm>
            <a:off x="8100550" y="4495800"/>
            <a:ext cx="144000" cy="14400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/>
          <p:cNvSpPr/>
          <p:nvPr/>
        </p:nvSpPr>
        <p:spPr>
          <a:xfrm>
            <a:off x="3236959" y="2580712"/>
            <a:ext cx="228600" cy="20955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591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8" y="121235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L’AUSSEDAT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9063" y="795740"/>
            <a:ext cx="5765550" cy="5247097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65362505"/>
              </p:ext>
            </p:extLst>
          </p:nvPr>
        </p:nvGraphicFramePr>
        <p:xfrm>
          <a:off x="461565" y="1711349"/>
          <a:ext cx="4859696" cy="236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rganigramme : Connecteur 2"/>
          <p:cNvSpPr/>
          <p:nvPr/>
        </p:nvSpPr>
        <p:spPr>
          <a:xfrm>
            <a:off x="3564564" y="2686847"/>
            <a:ext cx="209005" cy="20900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Organigramme : Connecteur 6"/>
          <p:cNvSpPr/>
          <p:nvPr/>
        </p:nvSpPr>
        <p:spPr>
          <a:xfrm>
            <a:off x="7974330" y="2791350"/>
            <a:ext cx="144000" cy="144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/>
          <p:cNvSpPr/>
          <p:nvPr/>
        </p:nvSpPr>
        <p:spPr>
          <a:xfrm>
            <a:off x="8234301" y="3766847"/>
            <a:ext cx="144000" cy="144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/>
          <p:cNvSpPr/>
          <p:nvPr/>
        </p:nvSpPr>
        <p:spPr>
          <a:xfrm>
            <a:off x="8703277" y="4073939"/>
            <a:ext cx="144000" cy="144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/>
          <p:cNvSpPr/>
          <p:nvPr/>
        </p:nvSpPr>
        <p:spPr>
          <a:xfrm>
            <a:off x="7585167" y="2334150"/>
            <a:ext cx="144000" cy="144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8122597" y="2456233"/>
            <a:ext cx="580680" cy="2208179"/>
          </a:xfrm>
          <a:custGeom>
            <a:avLst/>
            <a:gdLst>
              <a:gd name="connsiteX0" fmla="*/ 0 w 496111"/>
              <a:gd name="connsiteY0" fmla="*/ 0 h 1999034"/>
              <a:gd name="connsiteX1" fmla="*/ 496111 w 496111"/>
              <a:gd name="connsiteY1" fmla="*/ 1999034 h 199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6111" h="1999034">
                <a:moveTo>
                  <a:pt x="0" y="0"/>
                </a:moveTo>
                <a:lnTo>
                  <a:pt x="496111" y="1999034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17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1380" y="205457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JARROUX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1095" y="597839"/>
            <a:ext cx="5753518" cy="5675635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365985820"/>
              </p:ext>
            </p:extLst>
          </p:nvPr>
        </p:nvGraphicFramePr>
        <p:xfrm>
          <a:off x="632727" y="1553059"/>
          <a:ext cx="4763852" cy="244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ultiplier 2"/>
          <p:cNvSpPr/>
          <p:nvPr/>
        </p:nvSpPr>
        <p:spPr>
          <a:xfrm>
            <a:off x="2991309" y="2093236"/>
            <a:ext cx="216000" cy="216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er 7"/>
          <p:cNvSpPr/>
          <p:nvPr/>
        </p:nvSpPr>
        <p:spPr>
          <a:xfrm>
            <a:off x="8354849" y="2536712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7880185" y="4608414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/>
          <p:cNvSpPr/>
          <p:nvPr/>
        </p:nvSpPr>
        <p:spPr>
          <a:xfrm>
            <a:off x="3734530" y="2603863"/>
            <a:ext cx="182880" cy="174171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Connecteur 12"/>
          <p:cNvSpPr/>
          <p:nvPr/>
        </p:nvSpPr>
        <p:spPr>
          <a:xfrm>
            <a:off x="7750417" y="3084173"/>
            <a:ext cx="108000" cy="108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/>
          <p:cNvSpPr/>
          <p:nvPr/>
        </p:nvSpPr>
        <p:spPr>
          <a:xfrm>
            <a:off x="7880185" y="3406370"/>
            <a:ext cx="108000" cy="108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/>
          <p:cNvSpPr/>
          <p:nvPr/>
        </p:nvSpPr>
        <p:spPr>
          <a:xfrm>
            <a:off x="7988185" y="3955987"/>
            <a:ext cx="108000" cy="108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isocèle 4"/>
          <p:cNvSpPr/>
          <p:nvPr/>
        </p:nvSpPr>
        <p:spPr>
          <a:xfrm>
            <a:off x="3735970" y="3124495"/>
            <a:ext cx="180000" cy="180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7725827" y="2968354"/>
            <a:ext cx="802446" cy="1369349"/>
          </a:xfrm>
          <a:custGeom>
            <a:avLst/>
            <a:gdLst>
              <a:gd name="connsiteX0" fmla="*/ 802446 w 802446"/>
              <a:gd name="connsiteY0" fmla="*/ 0 h 1369349"/>
              <a:gd name="connsiteX1" fmla="*/ 526748 w 802446"/>
              <a:gd name="connsiteY1" fmla="*/ 229749 h 1369349"/>
              <a:gd name="connsiteX2" fmla="*/ 53465 w 802446"/>
              <a:gd name="connsiteY2" fmla="*/ 395168 h 1369349"/>
              <a:gd name="connsiteX3" fmla="*/ 30491 w 802446"/>
              <a:gd name="connsiteY3" fmla="*/ 785740 h 1369349"/>
              <a:gd name="connsiteX4" fmla="*/ 228075 w 802446"/>
              <a:gd name="connsiteY4" fmla="*/ 1272808 h 1369349"/>
              <a:gd name="connsiteX5" fmla="*/ 398089 w 802446"/>
              <a:gd name="connsiteY5" fmla="*/ 1369302 h 136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446" h="1369349">
                <a:moveTo>
                  <a:pt x="802446" y="0"/>
                </a:moveTo>
                <a:cubicBezTo>
                  <a:pt x="727012" y="81944"/>
                  <a:pt x="651578" y="163888"/>
                  <a:pt x="526748" y="229749"/>
                </a:cubicBezTo>
                <a:cubicBezTo>
                  <a:pt x="401918" y="295610"/>
                  <a:pt x="136175" y="302503"/>
                  <a:pt x="53465" y="395168"/>
                </a:cubicBezTo>
                <a:cubicBezTo>
                  <a:pt x="-29245" y="487833"/>
                  <a:pt x="1389" y="639467"/>
                  <a:pt x="30491" y="785740"/>
                </a:cubicBezTo>
                <a:cubicBezTo>
                  <a:pt x="59593" y="932013"/>
                  <a:pt x="166809" y="1175548"/>
                  <a:pt x="228075" y="1272808"/>
                </a:cubicBezTo>
                <a:cubicBezTo>
                  <a:pt x="289341" y="1370068"/>
                  <a:pt x="343715" y="1369685"/>
                  <a:pt x="398089" y="1369302"/>
                </a:cubicBezTo>
              </a:path>
            </a:pathLst>
          </a:cu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8207006" y="921124"/>
            <a:ext cx="627821" cy="5022476"/>
          </a:xfrm>
          <a:custGeom>
            <a:avLst/>
            <a:gdLst>
              <a:gd name="connsiteX0" fmla="*/ 526860 w 627821"/>
              <a:gd name="connsiteY0" fmla="*/ 0 h 5022476"/>
              <a:gd name="connsiteX1" fmla="*/ 311707 w 627821"/>
              <a:gd name="connsiteY1" fmla="*/ 1122829 h 5022476"/>
              <a:gd name="connsiteX2" fmla="*/ 432731 w 627821"/>
              <a:gd name="connsiteY2" fmla="*/ 1566582 h 5022476"/>
              <a:gd name="connsiteX3" fmla="*/ 594095 w 627821"/>
              <a:gd name="connsiteY3" fmla="*/ 1875864 h 5022476"/>
              <a:gd name="connsiteX4" fmla="*/ 600819 w 627821"/>
              <a:gd name="connsiteY4" fmla="*/ 2588558 h 5022476"/>
              <a:gd name="connsiteX5" fmla="*/ 298260 w 627821"/>
              <a:gd name="connsiteY5" fmla="*/ 3079376 h 5022476"/>
              <a:gd name="connsiteX6" fmla="*/ 22595 w 627821"/>
              <a:gd name="connsiteY6" fmla="*/ 3482788 h 5022476"/>
              <a:gd name="connsiteX7" fmla="*/ 29319 w 627821"/>
              <a:gd name="connsiteY7" fmla="*/ 3859305 h 5022476"/>
              <a:gd name="connsiteX8" fmla="*/ 136895 w 627821"/>
              <a:gd name="connsiteY8" fmla="*/ 5022476 h 5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821" h="5022476">
                <a:moveTo>
                  <a:pt x="526860" y="0"/>
                </a:moveTo>
                <a:cubicBezTo>
                  <a:pt x="427127" y="430866"/>
                  <a:pt x="327395" y="861732"/>
                  <a:pt x="311707" y="1122829"/>
                </a:cubicBezTo>
                <a:cubicBezTo>
                  <a:pt x="296019" y="1383926"/>
                  <a:pt x="385666" y="1441076"/>
                  <a:pt x="432731" y="1566582"/>
                </a:cubicBezTo>
                <a:cubicBezTo>
                  <a:pt x="479796" y="1692088"/>
                  <a:pt x="566080" y="1705535"/>
                  <a:pt x="594095" y="1875864"/>
                </a:cubicBezTo>
                <a:cubicBezTo>
                  <a:pt x="622110" y="2046193"/>
                  <a:pt x="650125" y="2387973"/>
                  <a:pt x="600819" y="2588558"/>
                </a:cubicBezTo>
                <a:cubicBezTo>
                  <a:pt x="551513" y="2789143"/>
                  <a:pt x="394631" y="2930338"/>
                  <a:pt x="298260" y="3079376"/>
                </a:cubicBezTo>
                <a:cubicBezTo>
                  <a:pt x="201889" y="3228414"/>
                  <a:pt x="67418" y="3352800"/>
                  <a:pt x="22595" y="3482788"/>
                </a:cubicBezTo>
                <a:cubicBezTo>
                  <a:pt x="-22228" y="3612776"/>
                  <a:pt x="10269" y="3602690"/>
                  <a:pt x="29319" y="3859305"/>
                </a:cubicBezTo>
                <a:cubicBezTo>
                  <a:pt x="48369" y="4115920"/>
                  <a:pt x="92632" y="4569198"/>
                  <a:pt x="136895" y="5022476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2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05" y="589547"/>
            <a:ext cx="8463998" cy="58919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Multiplier 2"/>
          <p:cNvSpPr/>
          <p:nvPr/>
        </p:nvSpPr>
        <p:spPr>
          <a:xfrm>
            <a:off x="5459221" y="1994264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ier 4"/>
          <p:cNvSpPr/>
          <p:nvPr/>
        </p:nvSpPr>
        <p:spPr>
          <a:xfrm>
            <a:off x="6388040" y="1998716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Multiplier 5"/>
          <p:cNvSpPr/>
          <p:nvPr/>
        </p:nvSpPr>
        <p:spPr>
          <a:xfrm>
            <a:off x="7089520" y="3186958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ultiplier 6"/>
          <p:cNvSpPr/>
          <p:nvPr/>
        </p:nvSpPr>
        <p:spPr>
          <a:xfrm>
            <a:off x="6583640" y="3136330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er 7"/>
          <p:cNvSpPr/>
          <p:nvPr/>
        </p:nvSpPr>
        <p:spPr>
          <a:xfrm>
            <a:off x="6233677" y="3127804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9078480" y="3744379"/>
            <a:ext cx="180000" cy="180000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/>
          <p:cNvSpPr/>
          <p:nvPr/>
        </p:nvSpPr>
        <p:spPr>
          <a:xfrm>
            <a:off x="4281605" y="2889031"/>
            <a:ext cx="144000" cy="14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4811669" y="2286480"/>
            <a:ext cx="144000" cy="14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4849641" y="3204958"/>
            <a:ext cx="144000" cy="14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5727797" y="860612"/>
            <a:ext cx="5413091" cy="2770150"/>
          </a:xfrm>
          <a:custGeom>
            <a:avLst/>
            <a:gdLst>
              <a:gd name="connsiteX0" fmla="*/ 491468 w 5413091"/>
              <a:gd name="connsiteY0" fmla="*/ 0 h 2770150"/>
              <a:gd name="connsiteX1" fmla="*/ 538532 w 5413091"/>
              <a:gd name="connsiteY1" fmla="*/ 349623 h 2770150"/>
              <a:gd name="connsiteX2" fmla="*/ 397338 w 5413091"/>
              <a:gd name="connsiteY2" fmla="*/ 753035 h 2770150"/>
              <a:gd name="connsiteX3" fmla="*/ 61162 w 5413091"/>
              <a:gd name="connsiteY3" fmla="*/ 1311088 h 2770150"/>
              <a:gd name="connsiteX4" fmla="*/ 40991 w 5413091"/>
              <a:gd name="connsiteY4" fmla="*/ 1660712 h 2770150"/>
              <a:gd name="connsiteX5" fmla="*/ 491468 w 5413091"/>
              <a:gd name="connsiteY5" fmla="*/ 2037229 h 2770150"/>
              <a:gd name="connsiteX6" fmla="*/ 975562 w 5413091"/>
              <a:gd name="connsiteY6" fmla="*/ 2151529 h 2770150"/>
              <a:gd name="connsiteX7" fmla="*/ 1338632 w 5413091"/>
              <a:gd name="connsiteY7" fmla="*/ 2117912 h 2770150"/>
              <a:gd name="connsiteX8" fmla="*/ 1923579 w 5413091"/>
              <a:gd name="connsiteY8" fmla="*/ 2346512 h 2770150"/>
              <a:gd name="connsiteX9" fmla="*/ 2353885 w 5413091"/>
              <a:gd name="connsiteY9" fmla="*/ 2541494 h 2770150"/>
              <a:gd name="connsiteX10" fmla="*/ 3059856 w 5413091"/>
              <a:gd name="connsiteY10" fmla="*/ 2628900 h 2770150"/>
              <a:gd name="connsiteX11" fmla="*/ 3987703 w 5413091"/>
              <a:gd name="connsiteY11" fmla="*/ 2770094 h 2770150"/>
              <a:gd name="connsiteX12" fmla="*/ 5413091 w 5413091"/>
              <a:gd name="connsiteY12" fmla="*/ 2642347 h 27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3091" h="2770150">
                <a:moveTo>
                  <a:pt x="491468" y="0"/>
                </a:moveTo>
                <a:cubicBezTo>
                  <a:pt x="522844" y="112058"/>
                  <a:pt x="554220" y="224117"/>
                  <a:pt x="538532" y="349623"/>
                </a:cubicBezTo>
                <a:cubicBezTo>
                  <a:pt x="522844" y="475129"/>
                  <a:pt x="476900" y="592791"/>
                  <a:pt x="397338" y="753035"/>
                </a:cubicBezTo>
                <a:cubicBezTo>
                  <a:pt x="317776" y="913279"/>
                  <a:pt x="120553" y="1159809"/>
                  <a:pt x="61162" y="1311088"/>
                </a:cubicBezTo>
                <a:cubicBezTo>
                  <a:pt x="1771" y="1462367"/>
                  <a:pt x="-30727" y="1539689"/>
                  <a:pt x="40991" y="1660712"/>
                </a:cubicBezTo>
                <a:cubicBezTo>
                  <a:pt x="112709" y="1781735"/>
                  <a:pt x="335706" y="1955426"/>
                  <a:pt x="491468" y="2037229"/>
                </a:cubicBezTo>
                <a:cubicBezTo>
                  <a:pt x="647230" y="2119032"/>
                  <a:pt x="834368" y="2138082"/>
                  <a:pt x="975562" y="2151529"/>
                </a:cubicBezTo>
                <a:cubicBezTo>
                  <a:pt x="1116756" y="2164976"/>
                  <a:pt x="1180629" y="2085415"/>
                  <a:pt x="1338632" y="2117912"/>
                </a:cubicBezTo>
                <a:cubicBezTo>
                  <a:pt x="1496635" y="2150409"/>
                  <a:pt x="1754370" y="2275915"/>
                  <a:pt x="1923579" y="2346512"/>
                </a:cubicBezTo>
                <a:cubicBezTo>
                  <a:pt x="2092788" y="2417109"/>
                  <a:pt x="2164506" y="2494429"/>
                  <a:pt x="2353885" y="2541494"/>
                </a:cubicBezTo>
                <a:cubicBezTo>
                  <a:pt x="2543264" y="2588559"/>
                  <a:pt x="2787553" y="2590800"/>
                  <a:pt x="3059856" y="2628900"/>
                </a:cubicBezTo>
                <a:cubicBezTo>
                  <a:pt x="3332159" y="2667000"/>
                  <a:pt x="3595497" y="2767853"/>
                  <a:pt x="3987703" y="2770094"/>
                </a:cubicBezTo>
                <a:cubicBezTo>
                  <a:pt x="4379909" y="2772335"/>
                  <a:pt x="4896500" y="2707341"/>
                  <a:pt x="5413091" y="2642347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886325" y="2409825"/>
            <a:ext cx="781050" cy="457200"/>
          </a:xfrm>
          <a:custGeom>
            <a:avLst/>
            <a:gdLst>
              <a:gd name="connsiteX0" fmla="*/ 781050 w 781050"/>
              <a:gd name="connsiteY0" fmla="*/ 0 h 457200"/>
              <a:gd name="connsiteX1" fmla="*/ 171450 w 781050"/>
              <a:gd name="connsiteY1" fmla="*/ 200025 h 457200"/>
              <a:gd name="connsiteX2" fmla="*/ 0 w 781050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457200">
                <a:moveTo>
                  <a:pt x="781050" y="0"/>
                </a:moveTo>
                <a:cubicBezTo>
                  <a:pt x="541337" y="61912"/>
                  <a:pt x="301625" y="123825"/>
                  <a:pt x="171450" y="200025"/>
                </a:cubicBezTo>
                <a:cubicBezTo>
                  <a:pt x="41275" y="276225"/>
                  <a:pt x="20637" y="366712"/>
                  <a:pt x="0" y="457200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961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7001" y="16936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JARRIX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9085" y="915039"/>
            <a:ext cx="5901071" cy="47424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665322322"/>
              </p:ext>
            </p:extLst>
          </p:nvPr>
        </p:nvGraphicFramePr>
        <p:xfrm>
          <a:off x="461564" y="2060265"/>
          <a:ext cx="4567635" cy="238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Larme 2"/>
          <p:cNvSpPr/>
          <p:nvPr/>
        </p:nvSpPr>
        <p:spPr>
          <a:xfrm>
            <a:off x="4037528" y="3334159"/>
            <a:ext cx="180000" cy="180000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>
            <a:off x="9496696" y="2534194"/>
            <a:ext cx="143693" cy="148046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8"/>
          <p:cNvSpPr/>
          <p:nvPr/>
        </p:nvSpPr>
        <p:spPr>
          <a:xfrm>
            <a:off x="9039496" y="2974801"/>
            <a:ext cx="143693" cy="148046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9"/>
          <p:cNvSpPr/>
          <p:nvPr/>
        </p:nvSpPr>
        <p:spPr>
          <a:xfrm>
            <a:off x="8467773" y="3260136"/>
            <a:ext cx="143693" cy="148046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Étoile à 5 branches 3"/>
          <p:cNvSpPr/>
          <p:nvPr/>
        </p:nvSpPr>
        <p:spPr>
          <a:xfrm>
            <a:off x="3129881" y="2793080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>
            <a:off x="6757021" y="2859000"/>
            <a:ext cx="296091" cy="231601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/>
          <p:cNvSpPr/>
          <p:nvPr/>
        </p:nvSpPr>
        <p:spPr>
          <a:xfrm>
            <a:off x="7814696" y="4104464"/>
            <a:ext cx="296091" cy="231601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7146337" y="1028700"/>
            <a:ext cx="3207898" cy="4578724"/>
          </a:xfrm>
          <a:custGeom>
            <a:avLst/>
            <a:gdLst>
              <a:gd name="connsiteX0" fmla="*/ 3207898 w 3207898"/>
              <a:gd name="connsiteY0" fmla="*/ 0 h 4578724"/>
              <a:gd name="connsiteX1" fmla="*/ 2542269 w 3207898"/>
              <a:gd name="connsiteY1" fmla="*/ 463924 h 4578724"/>
              <a:gd name="connsiteX2" fmla="*/ 2125410 w 3207898"/>
              <a:gd name="connsiteY2" fmla="*/ 679076 h 4578724"/>
              <a:gd name="connsiteX3" fmla="*/ 1439610 w 3207898"/>
              <a:gd name="connsiteY3" fmla="*/ 712694 h 4578724"/>
              <a:gd name="connsiteX4" fmla="*/ 336951 w 3207898"/>
              <a:gd name="connsiteY4" fmla="*/ 1250576 h 4578724"/>
              <a:gd name="connsiteX5" fmla="*/ 20945 w 3207898"/>
              <a:gd name="connsiteY5" fmla="*/ 1828800 h 4578724"/>
              <a:gd name="connsiteX6" fmla="*/ 61287 w 3207898"/>
              <a:gd name="connsiteY6" fmla="*/ 2655794 h 4578724"/>
              <a:gd name="connsiteX7" fmla="*/ 316781 w 3207898"/>
              <a:gd name="connsiteY7" fmla="*/ 3079376 h 4578724"/>
              <a:gd name="connsiteX8" fmla="*/ 921898 w 3207898"/>
              <a:gd name="connsiteY8" fmla="*/ 3980329 h 4578724"/>
              <a:gd name="connsiteX9" fmla="*/ 1587528 w 3207898"/>
              <a:gd name="connsiteY9" fmla="*/ 4578724 h 457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7898" h="4578724">
                <a:moveTo>
                  <a:pt x="3207898" y="0"/>
                </a:moveTo>
                <a:cubicBezTo>
                  <a:pt x="2965291" y="175372"/>
                  <a:pt x="2722684" y="350745"/>
                  <a:pt x="2542269" y="463924"/>
                </a:cubicBezTo>
                <a:cubicBezTo>
                  <a:pt x="2361854" y="577103"/>
                  <a:pt x="2309186" y="637614"/>
                  <a:pt x="2125410" y="679076"/>
                </a:cubicBezTo>
                <a:cubicBezTo>
                  <a:pt x="1941633" y="720538"/>
                  <a:pt x="1737686" y="617444"/>
                  <a:pt x="1439610" y="712694"/>
                </a:cubicBezTo>
                <a:cubicBezTo>
                  <a:pt x="1141534" y="807944"/>
                  <a:pt x="573395" y="1064558"/>
                  <a:pt x="336951" y="1250576"/>
                </a:cubicBezTo>
                <a:cubicBezTo>
                  <a:pt x="100507" y="1436594"/>
                  <a:pt x="66889" y="1594597"/>
                  <a:pt x="20945" y="1828800"/>
                </a:cubicBezTo>
                <a:cubicBezTo>
                  <a:pt x="-24999" y="2063003"/>
                  <a:pt x="11981" y="2447365"/>
                  <a:pt x="61287" y="2655794"/>
                </a:cubicBezTo>
                <a:cubicBezTo>
                  <a:pt x="110593" y="2864223"/>
                  <a:pt x="173346" y="2858620"/>
                  <a:pt x="316781" y="3079376"/>
                </a:cubicBezTo>
                <a:cubicBezTo>
                  <a:pt x="460216" y="3300132"/>
                  <a:pt x="710107" y="3730438"/>
                  <a:pt x="921898" y="3980329"/>
                </a:cubicBezTo>
                <a:cubicBezTo>
                  <a:pt x="1133689" y="4230220"/>
                  <a:pt x="1360608" y="4404472"/>
                  <a:pt x="1587528" y="4578724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7A74FA59-369D-4682-A41C-D1E6E328D4D8}"/>
              </a:ext>
            </a:extLst>
          </p:cNvPr>
          <p:cNvSpPr/>
          <p:nvPr/>
        </p:nvSpPr>
        <p:spPr>
          <a:xfrm>
            <a:off x="9039496" y="1828801"/>
            <a:ext cx="1125910" cy="1099226"/>
          </a:xfrm>
          <a:custGeom>
            <a:avLst/>
            <a:gdLst>
              <a:gd name="connsiteX0" fmla="*/ 444283 w 1212768"/>
              <a:gd name="connsiteY0" fmla="*/ 0 h 943583"/>
              <a:gd name="connsiteX1" fmla="*/ 16266 w 1212768"/>
              <a:gd name="connsiteY1" fmla="*/ 515566 h 943583"/>
              <a:gd name="connsiteX2" fmla="*/ 201092 w 1212768"/>
              <a:gd name="connsiteY2" fmla="*/ 787941 h 943583"/>
              <a:gd name="connsiteX3" fmla="*/ 1212768 w 1212768"/>
              <a:gd name="connsiteY3" fmla="*/ 943583 h 94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768" h="943583">
                <a:moveTo>
                  <a:pt x="444283" y="0"/>
                </a:moveTo>
                <a:cubicBezTo>
                  <a:pt x="250540" y="192121"/>
                  <a:pt x="56798" y="384243"/>
                  <a:pt x="16266" y="515566"/>
                </a:cubicBezTo>
                <a:cubicBezTo>
                  <a:pt x="-24266" y="646889"/>
                  <a:pt x="1675" y="716605"/>
                  <a:pt x="201092" y="787941"/>
                </a:cubicBezTo>
                <a:cubicBezTo>
                  <a:pt x="400509" y="859277"/>
                  <a:pt x="806638" y="901430"/>
                  <a:pt x="1212768" y="943583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48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3254" y="241551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MARCHEVAL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0779" y="658018"/>
            <a:ext cx="5835734" cy="5705083"/>
          </a:xfrm>
          <a:prstGeom prst="rect">
            <a:avLst/>
          </a:prstGeom>
        </p:spPr>
      </p:pic>
      <p:sp>
        <p:nvSpPr>
          <p:cNvPr id="3" name="Multiplier 2"/>
          <p:cNvSpPr/>
          <p:nvPr/>
        </p:nvSpPr>
        <p:spPr>
          <a:xfrm flipV="1">
            <a:off x="3256219" y="2782730"/>
            <a:ext cx="339634" cy="383661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ultiplier 6"/>
          <p:cNvSpPr/>
          <p:nvPr/>
        </p:nvSpPr>
        <p:spPr>
          <a:xfrm>
            <a:off x="8096483" y="1195568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er 7"/>
          <p:cNvSpPr/>
          <p:nvPr/>
        </p:nvSpPr>
        <p:spPr>
          <a:xfrm>
            <a:off x="7231956" y="1630461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8005639" y="3290053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8642713" y="3690628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8004947" y="4745875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7408544" y="5096028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er 12"/>
          <p:cNvSpPr/>
          <p:nvPr/>
        </p:nvSpPr>
        <p:spPr>
          <a:xfrm>
            <a:off x="8208086" y="5423360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8284626" y="5722528"/>
            <a:ext cx="180000" cy="180000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7476580" y="1036894"/>
            <a:ext cx="898046" cy="5307468"/>
          </a:xfrm>
          <a:custGeom>
            <a:avLst/>
            <a:gdLst>
              <a:gd name="connsiteX0" fmla="*/ 0 w 795241"/>
              <a:gd name="connsiteY0" fmla="*/ 0 h 5161936"/>
              <a:gd name="connsiteX1" fmla="*/ 302342 w 795241"/>
              <a:gd name="connsiteY1" fmla="*/ 1718187 h 5161936"/>
              <a:gd name="connsiteX2" fmla="*/ 781664 w 795241"/>
              <a:gd name="connsiteY2" fmla="*/ 2153265 h 5161936"/>
              <a:gd name="connsiteX3" fmla="*/ 634180 w 795241"/>
              <a:gd name="connsiteY3" fmla="*/ 2735826 h 5161936"/>
              <a:gd name="connsiteX4" fmla="*/ 324464 w 795241"/>
              <a:gd name="connsiteY4" fmla="*/ 3709220 h 5161936"/>
              <a:gd name="connsiteX5" fmla="*/ 346587 w 795241"/>
              <a:gd name="connsiteY5" fmla="*/ 4358149 h 5161936"/>
              <a:gd name="connsiteX6" fmla="*/ 737419 w 795241"/>
              <a:gd name="connsiteY6" fmla="*/ 5161936 h 516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5241" h="5161936">
                <a:moveTo>
                  <a:pt x="0" y="0"/>
                </a:moveTo>
                <a:cubicBezTo>
                  <a:pt x="86032" y="679655"/>
                  <a:pt x="172065" y="1359310"/>
                  <a:pt x="302342" y="1718187"/>
                </a:cubicBezTo>
                <a:cubicBezTo>
                  <a:pt x="432619" y="2077064"/>
                  <a:pt x="726358" y="1983659"/>
                  <a:pt x="781664" y="2153265"/>
                </a:cubicBezTo>
                <a:cubicBezTo>
                  <a:pt x="836970" y="2322871"/>
                  <a:pt x="710380" y="2476500"/>
                  <a:pt x="634180" y="2735826"/>
                </a:cubicBezTo>
                <a:cubicBezTo>
                  <a:pt x="557980" y="2995152"/>
                  <a:pt x="372396" y="3438833"/>
                  <a:pt x="324464" y="3709220"/>
                </a:cubicBezTo>
                <a:cubicBezTo>
                  <a:pt x="276532" y="3979607"/>
                  <a:pt x="277761" y="4116030"/>
                  <a:pt x="346587" y="4358149"/>
                </a:cubicBezTo>
                <a:cubicBezTo>
                  <a:pt x="415413" y="4600268"/>
                  <a:pt x="576416" y="4881102"/>
                  <a:pt x="737419" y="5161936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5" name="Diagramme 14">
            <a:extLst>
              <a:ext uri="{FF2B5EF4-FFF2-40B4-BE49-F238E27FC236}">
                <a16:creationId xmlns:a16="http://schemas.microsoft.com/office/drawing/2014/main" id="{3C5CEFDE-C064-4354-AF55-CA16FBE2A1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58783"/>
              </p:ext>
            </p:extLst>
          </p:nvPr>
        </p:nvGraphicFramePr>
        <p:xfrm>
          <a:off x="419575" y="2027942"/>
          <a:ext cx="4703559" cy="205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758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POURQUOI 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89212" y="3244139"/>
            <a:ext cx="8915399" cy="2665772"/>
          </a:xfrm>
        </p:spPr>
        <p:txBody>
          <a:bodyPr>
            <a:normAutofit/>
          </a:bodyPr>
          <a:lstStyle/>
          <a:p>
            <a:pPr algn="just"/>
            <a:r>
              <a:rPr lang="fr-FR" sz="2000" dirty="0">
                <a:latin typeface="Ink Free" panose="03080402000500000000" pitchFamily="66" charset="0"/>
              </a:rPr>
              <a:t>L’adresse « normée » est le moyen qui permettra aux citoyens d’être plus accessible et de bénéficier d’un ensemble de service plus efficacement tels que : la distribution postale, les services d’urgence et de secours, les services à domicile ainsi que de faciliter la mise en place de nouveaux services tels que la fibre … </a:t>
            </a:r>
          </a:p>
          <a:p>
            <a:pPr algn="just"/>
            <a:endParaRPr lang="fr-FR" sz="2000" dirty="0">
              <a:latin typeface="Ink Free" panose="03080402000500000000" pitchFamily="66" charset="0"/>
            </a:endParaRPr>
          </a:p>
          <a:p>
            <a:pPr algn="just"/>
            <a:r>
              <a:rPr lang="fr-FR" sz="2000" dirty="0">
                <a:latin typeface="Ink Free" panose="03080402000500000000" pitchFamily="66" charset="0"/>
              </a:rPr>
              <a:t>Chaque logement sera localisé grâce au nom de la voie par laquelle on y accède et par son positionnement dans celle-ci.</a:t>
            </a:r>
          </a:p>
        </p:txBody>
      </p:sp>
    </p:spTree>
    <p:extLst>
      <p:ext uri="{BB962C8B-B14F-4D97-AF65-F5344CB8AC3E}">
        <p14:creationId xmlns:p14="http://schemas.microsoft.com/office/powerpoint/2010/main" val="4031990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9033" y="86519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MALGRASSIN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3126" y="1062831"/>
            <a:ext cx="5236662" cy="5248618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711994417"/>
              </p:ext>
            </p:extLst>
          </p:nvPr>
        </p:nvGraphicFramePr>
        <p:xfrm>
          <a:off x="532012" y="1805247"/>
          <a:ext cx="5070473" cy="2841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rganigramme : Connecteur 2"/>
          <p:cNvSpPr/>
          <p:nvPr/>
        </p:nvSpPr>
        <p:spPr>
          <a:xfrm>
            <a:off x="2860561" y="3334968"/>
            <a:ext cx="180000" cy="180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/>
          <p:cNvSpPr/>
          <p:nvPr/>
        </p:nvSpPr>
        <p:spPr>
          <a:xfrm>
            <a:off x="8076331" y="2302398"/>
            <a:ext cx="180000" cy="180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50233" y="3256099"/>
            <a:ext cx="285053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Ink Free" panose="03080402000500000000" pitchFamily="66" charset="0"/>
              </a:rPr>
              <a:t>Chemin du Trait</a:t>
            </a:r>
          </a:p>
        </p:txBody>
      </p:sp>
      <p:sp>
        <p:nvSpPr>
          <p:cNvPr id="4" name="Forme libre 3"/>
          <p:cNvSpPr/>
          <p:nvPr/>
        </p:nvSpPr>
        <p:spPr>
          <a:xfrm>
            <a:off x="7757652" y="1272091"/>
            <a:ext cx="3011047" cy="4830097"/>
          </a:xfrm>
          <a:custGeom>
            <a:avLst/>
            <a:gdLst>
              <a:gd name="connsiteX0" fmla="*/ 2979174 w 3011047"/>
              <a:gd name="connsiteY0" fmla="*/ 0 h 4830097"/>
              <a:gd name="connsiteX1" fmla="*/ 2794819 w 3011047"/>
              <a:gd name="connsiteY1" fmla="*/ 884903 h 4830097"/>
              <a:gd name="connsiteX2" fmla="*/ 1356851 w 3011047"/>
              <a:gd name="connsiteY2" fmla="*/ 1519084 h 4830097"/>
              <a:gd name="connsiteX3" fmla="*/ 479322 w 3011047"/>
              <a:gd name="connsiteY3" fmla="*/ 1541206 h 4830097"/>
              <a:gd name="connsiteX4" fmla="*/ 191729 w 3011047"/>
              <a:gd name="connsiteY4" fmla="*/ 2094271 h 4830097"/>
              <a:gd name="connsiteX5" fmla="*/ 258096 w 3011047"/>
              <a:gd name="connsiteY5" fmla="*/ 2912806 h 4830097"/>
              <a:gd name="connsiteX6" fmla="*/ 368709 w 3011047"/>
              <a:gd name="connsiteY6" fmla="*/ 3819832 h 4830097"/>
              <a:gd name="connsiteX7" fmla="*/ 0 w 3011047"/>
              <a:gd name="connsiteY7" fmla="*/ 4830097 h 483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1047" h="4830097">
                <a:moveTo>
                  <a:pt x="2979174" y="0"/>
                </a:moveTo>
                <a:cubicBezTo>
                  <a:pt x="3022190" y="315861"/>
                  <a:pt x="3065206" y="631722"/>
                  <a:pt x="2794819" y="884903"/>
                </a:cubicBezTo>
                <a:cubicBezTo>
                  <a:pt x="2524432" y="1138084"/>
                  <a:pt x="1742767" y="1409700"/>
                  <a:pt x="1356851" y="1519084"/>
                </a:cubicBezTo>
                <a:cubicBezTo>
                  <a:pt x="970935" y="1628468"/>
                  <a:pt x="673509" y="1445342"/>
                  <a:pt x="479322" y="1541206"/>
                </a:cubicBezTo>
                <a:cubicBezTo>
                  <a:pt x="285135" y="1637070"/>
                  <a:pt x="228600" y="1865671"/>
                  <a:pt x="191729" y="2094271"/>
                </a:cubicBezTo>
                <a:cubicBezTo>
                  <a:pt x="154858" y="2322871"/>
                  <a:pt x="228599" y="2625213"/>
                  <a:pt x="258096" y="2912806"/>
                </a:cubicBezTo>
                <a:cubicBezTo>
                  <a:pt x="287593" y="3200399"/>
                  <a:pt x="411725" y="3500283"/>
                  <a:pt x="368709" y="3819832"/>
                </a:cubicBezTo>
                <a:cubicBezTo>
                  <a:pt x="325693" y="4139381"/>
                  <a:pt x="162846" y="4484739"/>
                  <a:pt x="0" y="4830097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6471821" y="1189608"/>
            <a:ext cx="2192785" cy="1447060"/>
          </a:xfrm>
          <a:custGeom>
            <a:avLst/>
            <a:gdLst>
              <a:gd name="connsiteX0" fmla="*/ 0 w 2192785"/>
              <a:gd name="connsiteY0" fmla="*/ 0 h 1447060"/>
              <a:gd name="connsiteX1" fmla="*/ 1606859 w 2192785"/>
              <a:gd name="connsiteY1" fmla="*/ 426128 h 1447060"/>
              <a:gd name="connsiteX2" fmla="*/ 2192785 w 2192785"/>
              <a:gd name="connsiteY2" fmla="*/ 1447060 h 144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2785" h="1447060">
                <a:moveTo>
                  <a:pt x="0" y="0"/>
                </a:moveTo>
                <a:cubicBezTo>
                  <a:pt x="620697" y="92475"/>
                  <a:pt x="1241395" y="184951"/>
                  <a:pt x="1606859" y="426128"/>
                </a:cubicBezTo>
                <a:cubicBezTo>
                  <a:pt x="1972323" y="667305"/>
                  <a:pt x="2082554" y="1057182"/>
                  <a:pt x="2192785" y="1447060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3421632" y="2783157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8302855" y="4640214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>
            <a:off x="8201457" y="4131333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>
            <a:off x="8122855" y="3269728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/>
          <p:cNvSpPr/>
          <p:nvPr/>
        </p:nvSpPr>
        <p:spPr>
          <a:xfrm>
            <a:off x="8817401" y="3244968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/>
          <p:cNvSpPr/>
          <p:nvPr/>
        </p:nvSpPr>
        <p:spPr>
          <a:xfrm>
            <a:off x="10246858" y="2636668"/>
            <a:ext cx="180000" cy="18000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/>
          <p:cNvSpPr/>
          <p:nvPr/>
        </p:nvSpPr>
        <p:spPr>
          <a:xfrm>
            <a:off x="7986331" y="1913138"/>
            <a:ext cx="180000" cy="180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33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0718" y="482188"/>
            <a:ext cx="3673111" cy="976312"/>
          </a:xfrm>
        </p:spPr>
        <p:txBody>
          <a:bodyPr>
            <a:no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LA COMBE, LE TRAIT, CHAMP DU PUY, FOUTZA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2969" y="786354"/>
            <a:ext cx="5702044" cy="5097087"/>
          </a:xfrm>
          <a:prstGeom prst="rect">
            <a:avLst/>
          </a:prstGeom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756839744"/>
              </p:ext>
            </p:extLst>
          </p:nvPr>
        </p:nvGraphicFramePr>
        <p:xfrm>
          <a:off x="556362" y="1827188"/>
          <a:ext cx="4870665" cy="2376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ultiplier 2"/>
          <p:cNvSpPr/>
          <p:nvPr/>
        </p:nvSpPr>
        <p:spPr>
          <a:xfrm>
            <a:off x="3486004" y="2232929"/>
            <a:ext cx="243840" cy="252549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Étoile à 5 branches 3"/>
          <p:cNvSpPr/>
          <p:nvPr/>
        </p:nvSpPr>
        <p:spPr>
          <a:xfrm>
            <a:off x="3974541" y="2839819"/>
            <a:ext cx="235132" cy="217714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/>
          <p:cNvSpPr/>
          <p:nvPr/>
        </p:nvSpPr>
        <p:spPr>
          <a:xfrm>
            <a:off x="2827362" y="3415117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er 7"/>
          <p:cNvSpPr/>
          <p:nvPr/>
        </p:nvSpPr>
        <p:spPr>
          <a:xfrm>
            <a:off x="6789519" y="4700953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8513659" y="4727039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8803500" y="4874109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9257047" y="5246810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7547421" y="5156810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er 12"/>
          <p:cNvSpPr/>
          <p:nvPr/>
        </p:nvSpPr>
        <p:spPr>
          <a:xfrm>
            <a:off x="10480416" y="4806399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10943890" y="3512442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Multiplier 14"/>
          <p:cNvSpPr/>
          <p:nvPr/>
        </p:nvSpPr>
        <p:spPr>
          <a:xfrm>
            <a:off x="10300416" y="3163120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7744644" y="3875797"/>
            <a:ext cx="144000" cy="14400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7271769" y="3285000"/>
            <a:ext cx="144000" cy="14400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7011225" y="2654710"/>
            <a:ext cx="144000" cy="14400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>
            <a:off x="8044345" y="1744715"/>
            <a:ext cx="144000" cy="14400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5832987" y="4203290"/>
            <a:ext cx="5523271" cy="1079303"/>
          </a:xfrm>
          <a:custGeom>
            <a:avLst/>
            <a:gdLst>
              <a:gd name="connsiteX0" fmla="*/ 0 w 5523271"/>
              <a:gd name="connsiteY0" fmla="*/ 0 h 1079303"/>
              <a:gd name="connsiteX1" fmla="*/ 722671 w 5523271"/>
              <a:gd name="connsiteY1" fmla="*/ 324465 h 1079303"/>
              <a:gd name="connsiteX2" fmla="*/ 1246239 w 5523271"/>
              <a:gd name="connsiteY2" fmla="*/ 398207 h 1079303"/>
              <a:gd name="connsiteX3" fmla="*/ 2381865 w 5523271"/>
              <a:gd name="connsiteY3" fmla="*/ 346587 h 1079303"/>
              <a:gd name="connsiteX4" fmla="*/ 3038168 w 5523271"/>
              <a:gd name="connsiteY4" fmla="*/ 553065 h 1079303"/>
              <a:gd name="connsiteX5" fmla="*/ 3974690 w 5523271"/>
              <a:gd name="connsiteY5" fmla="*/ 1017639 h 1079303"/>
              <a:gd name="connsiteX6" fmla="*/ 4601497 w 5523271"/>
              <a:gd name="connsiteY6" fmla="*/ 1054510 h 1079303"/>
              <a:gd name="connsiteX7" fmla="*/ 5117690 w 5523271"/>
              <a:gd name="connsiteY7" fmla="*/ 833284 h 1079303"/>
              <a:gd name="connsiteX8" fmla="*/ 5523271 w 5523271"/>
              <a:gd name="connsiteY8" fmla="*/ 575187 h 107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3271" h="1079303">
                <a:moveTo>
                  <a:pt x="0" y="0"/>
                </a:moveTo>
                <a:cubicBezTo>
                  <a:pt x="257482" y="129048"/>
                  <a:pt x="514965" y="258097"/>
                  <a:pt x="722671" y="324465"/>
                </a:cubicBezTo>
                <a:cubicBezTo>
                  <a:pt x="930377" y="390833"/>
                  <a:pt x="969707" y="394520"/>
                  <a:pt x="1246239" y="398207"/>
                </a:cubicBezTo>
                <a:cubicBezTo>
                  <a:pt x="1522771" y="401894"/>
                  <a:pt x="2083210" y="320777"/>
                  <a:pt x="2381865" y="346587"/>
                </a:cubicBezTo>
                <a:cubicBezTo>
                  <a:pt x="2680520" y="372397"/>
                  <a:pt x="2772697" y="441223"/>
                  <a:pt x="3038168" y="553065"/>
                </a:cubicBezTo>
                <a:cubicBezTo>
                  <a:pt x="3303639" y="664907"/>
                  <a:pt x="3714135" y="934065"/>
                  <a:pt x="3974690" y="1017639"/>
                </a:cubicBezTo>
                <a:cubicBezTo>
                  <a:pt x="4235245" y="1101213"/>
                  <a:pt x="4410997" y="1085236"/>
                  <a:pt x="4601497" y="1054510"/>
                </a:cubicBezTo>
                <a:cubicBezTo>
                  <a:pt x="4791997" y="1023784"/>
                  <a:pt x="4964061" y="913171"/>
                  <a:pt x="5117690" y="833284"/>
                </a:cubicBezTo>
                <a:cubicBezTo>
                  <a:pt x="5271319" y="753397"/>
                  <a:pt x="5397295" y="664292"/>
                  <a:pt x="5523271" y="575187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7189838" y="2061876"/>
            <a:ext cx="1253613" cy="2374491"/>
          </a:xfrm>
          <a:custGeom>
            <a:avLst/>
            <a:gdLst>
              <a:gd name="connsiteX0" fmla="*/ 0 w 1253613"/>
              <a:gd name="connsiteY0" fmla="*/ 0 h 2374491"/>
              <a:gd name="connsiteX1" fmla="*/ 228600 w 1253613"/>
              <a:gd name="connsiteY1" fmla="*/ 730046 h 2374491"/>
              <a:gd name="connsiteX2" fmla="*/ 693174 w 1253613"/>
              <a:gd name="connsiteY2" fmla="*/ 1460091 h 2374491"/>
              <a:gd name="connsiteX3" fmla="*/ 1253613 w 1253613"/>
              <a:gd name="connsiteY3" fmla="*/ 2374491 h 237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3613" h="2374491">
                <a:moveTo>
                  <a:pt x="0" y="0"/>
                </a:moveTo>
                <a:cubicBezTo>
                  <a:pt x="56535" y="243349"/>
                  <a:pt x="113071" y="486698"/>
                  <a:pt x="228600" y="730046"/>
                </a:cubicBezTo>
                <a:cubicBezTo>
                  <a:pt x="344129" y="973394"/>
                  <a:pt x="522339" y="1186017"/>
                  <a:pt x="693174" y="1460091"/>
                </a:cubicBezTo>
                <a:cubicBezTo>
                  <a:pt x="864009" y="1734165"/>
                  <a:pt x="1058811" y="2054328"/>
                  <a:pt x="1253613" y="2374491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71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97" y="844301"/>
            <a:ext cx="8663739" cy="5508427"/>
          </a:xfrm>
          <a:prstGeom prst="rect">
            <a:avLst/>
          </a:prstGeom>
        </p:spPr>
      </p:pic>
      <p:sp>
        <p:nvSpPr>
          <p:cNvPr id="3" name="Organigramme : Connecteur 2"/>
          <p:cNvSpPr/>
          <p:nvPr/>
        </p:nvSpPr>
        <p:spPr>
          <a:xfrm>
            <a:off x="2821227" y="4115929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/>
          <p:cNvSpPr/>
          <p:nvPr/>
        </p:nvSpPr>
        <p:spPr>
          <a:xfrm>
            <a:off x="4671060" y="4038089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/>
          <p:cNvSpPr/>
          <p:nvPr/>
        </p:nvSpPr>
        <p:spPr>
          <a:xfrm>
            <a:off x="5242725" y="4198660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/>
          <p:cNvSpPr/>
          <p:nvPr/>
        </p:nvSpPr>
        <p:spPr>
          <a:xfrm>
            <a:off x="6146222" y="4899107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/>
          <p:cNvSpPr/>
          <p:nvPr/>
        </p:nvSpPr>
        <p:spPr>
          <a:xfrm>
            <a:off x="7760202" y="5064570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/>
          <p:cNvSpPr/>
          <p:nvPr/>
        </p:nvSpPr>
        <p:spPr>
          <a:xfrm>
            <a:off x="8291755" y="6104117"/>
            <a:ext cx="164332" cy="165463"/>
          </a:xfrm>
          <a:prstGeom prst="flowChartConnector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3177498" y="2773011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3498167" y="1778559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2936000" y="1491513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2131142" y="1363451"/>
            <a:ext cx="7883013" cy="4808749"/>
          </a:xfrm>
          <a:custGeom>
            <a:avLst/>
            <a:gdLst>
              <a:gd name="connsiteX0" fmla="*/ 0 w 7963942"/>
              <a:gd name="connsiteY0" fmla="*/ 1637846 h 4951650"/>
              <a:gd name="connsiteX1" fmla="*/ 641555 w 7963942"/>
              <a:gd name="connsiteY1" fmla="*/ 1866446 h 4951650"/>
              <a:gd name="connsiteX2" fmla="*/ 1740310 w 7963942"/>
              <a:gd name="connsiteY2" fmla="*/ 1497736 h 4951650"/>
              <a:gd name="connsiteX3" fmla="*/ 1777181 w 7963942"/>
              <a:gd name="connsiteY3" fmla="*/ 634955 h 4951650"/>
              <a:gd name="connsiteX4" fmla="*/ 1954161 w 7963942"/>
              <a:gd name="connsiteY4" fmla="*/ 30272 h 4951650"/>
              <a:gd name="connsiteX5" fmla="*/ 2802193 w 7963942"/>
              <a:gd name="connsiteY5" fmla="*/ 170381 h 4951650"/>
              <a:gd name="connsiteX6" fmla="*/ 3465871 w 7963942"/>
              <a:gd name="connsiteY6" fmla="*/ 856181 h 4951650"/>
              <a:gd name="connsiteX7" fmla="*/ 5729748 w 7963942"/>
              <a:gd name="connsiteY7" fmla="*/ 3009446 h 4951650"/>
              <a:gd name="connsiteX8" fmla="*/ 7492181 w 7963942"/>
              <a:gd name="connsiteY8" fmla="*/ 4307304 h 4951650"/>
              <a:gd name="connsiteX9" fmla="*/ 7912510 w 7963942"/>
              <a:gd name="connsiteY9" fmla="*/ 4897239 h 4951650"/>
              <a:gd name="connsiteX10" fmla="*/ 7942006 w 7963942"/>
              <a:gd name="connsiteY10" fmla="*/ 4889865 h 49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63942" h="4951650">
                <a:moveTo>
                  <a:pt x="0" y="1637846"/>
                </a:moveTo>
                <a:cubicBezTo>
                  <a:pt x="175751" y="1763822"/>
                  <a:pt x="351503" y="1889798"/>
                  <a:pt x="641555" y="1866446"/>
                </a:cubicBezTo>
                <a:cubicBezTo>
                  <a:pt x="931607" y="1843094"/>
                  <a:pt x="1551039" y="1702985"/>
                  <a:pt x="1740310" y="1497736"/>
                </a:cubicBezTo>
                <a:cubicBezTo>
                  <a:pt x="1929581" y="1292487"/>
                  <a:pt x="1741539" y="879532"/>
                  <a:pt x="1777181" y="634955"/>
                </a:cubicBezTo>
                <a:cubicBezTo>
                  <a:pt x="1812823" y="390378"/>
                  <a:pt x="1783326" y="107701"/>
                  <a:pt x="1954161" y="30272"/>
                </a:cubicBezTo>
                <a:cubicBezTo>
                  <a:pt x="2124996" y="-47157"/>
                  <a:pt x="2550241" y="32730"/>
                  <a:pt x="2802193" y="170381"/>
                </a:cubicBezTo>
                <a:cubicBezTo>
                  <a:pt x="3054145" y="308032"/>
                  <a:pt x="2977945" y="383004"/>
                  <a:pt x="3465871" y="856181"/>
                </a:cubicBezTo>
                <a:cubicBezTo>
                  <a:pt x="3953797" y="1329358"/>
                  <a:pt x="5058696" y="2434259"/>
                  <a:pt x="5729748" y="3009446"/>
                </a:cubicBezTo>
                <a:cubicBezTo>
                  <a:pt x="6400800" y="3584633"/>
                  <a:pt x="7128387" y="3992672"/>
                  <a:pt x="7492181" y="4307304"/>
                </a:cubicBezTo>
                <a:cubicBezTo>
                  <a:pt x="7855975" y="4621936"/>
                  <a:pt x="7837539" y="4800145"/>
                  <a:pt x="7912510" y="4897239"/>
                </a:cubicBezTo>
                <a:cubicBezTo>
                  <a:pt x="7987481" y="4994333"/>
                  <a:pt x="7964743" y="4942099"/>
                  <a:pt x="7942006" y="4889865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2706329" y="3347884"/>
            <a:ext cx="5869858" cy="2824316"/>
          </a:xfrm>
          <a:custGeom>
            <a:avLst/>
            <a:gdLst>
              <a:gd name="connsiteX0" fmla="*/ 0 w 5869858"/>
              <a:gd name="connsiteY0" fmla="*/ 0 h 2824316"/>
              <a:gd name="connsiteX1" fmla="*/ 272845 w 5869858"/>
              <a:gd name="connsiteY1" fmla="*/ 191729 h 2824316"/>
              <a:gd name="connsiteX2" fmla="*/ 530942 w 5869858"/>
              <a:gd name="connsiteY2" fmla="*/ 250722 h 2824316"/>
              <a:gd name="connsiteX3" fmla="*/ 2109019 w 5869858"/>
              <a:gd name="connsiteY3" fmla="*/ 575187 h 2824316"/>
              <a:gd name="connsiteX4" fmla="*/ 3075039 w 5869858"/>
              <a:gd name="connsiteY4" fmla="*/ 848032 h 2824316"/>
              <a:gd name="connsiteX5" fmla="*/ 3510116 w 5869858"/>
              <a:gd name="connsiteY5" fmla="*/ 1143000 h 2824316"/>
              <a:gd name="connsiteX6" fmla="*/ 4173794 w 5869858"/>
              <a:gd name="connsiteY6" fmla="*/ 1932039 h 2824316"/>
              <a:gd name="connsiteX7" fmla="*/ 4461387 w 5869858"/>
              <a:gd name="connsiteY7" fmla="*/ 2138516 h 2824316"/>
              <a:gd name="connsiteX8" fmla="*/ 4911213 w 5869858"/>
              <a:gd name="connsiteY8" fmla="*/ 2396613 h 2824316"/>
              <a:gd name="connsiteX9" fmla="*/ 5619136 w 5869858"/>
              <a:gd name="connsiteY9" fmla="*/ 2580968 h 2824316"/>
              <a:gd name="connsiteX10" fmla="*/ 5869858 w 5869858"/>
              <a:gd name="connsiteY10" fmla="*/ 2824316 h 282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9858" h="2824316">
                <a:moveTo>
                  <a:pt x="0" y="0"/>
                </a:moveTo>
                <a:cubicBezTo>
                  <a:pt x="92177" y="74971"/>
                  <a:pt x="184355" y="149942"/>
                  <a:pt x="272845" y="191729"/>
                </a:cubicBezTo>
                <a:cubicBezTo>
                  <a:pt x="361335" y="233516"/>
                  <a:pt x="530942" y="250722"/>
                  <a:pt x="530942" y="250722"/>
                </a:cubicBezTo>
                <a:cubicBezTo>
                  <a:pt x="836971" y="314632"/>
                  <a:pt x="1685003" y="475635"/>
                  <a:pt x="2109019" y="575187"/>
                </a:cubicBezTo>
                <a:cubicBezTo>
                  <a:pt x="2533035" y="674739"/>
                  <a:pt x="2841523" y="753397"/>
                  <a:pt x="3075039" y="848032"/>
                </a:cubicBezTo>
                <a:cubicBezTo>
                  <a:pt x="3308555" y="942667"/>
                  <a:pt x="3326990" y="962332"/>
                  <a:pt x="3510116" y="1143000"/>
                </a:cubicBezTo>
                <a:cubicBezTo>
                  <a:pt x="3693242" y="1323668"/>
                  <a:pt x="4015249" y="1766120"/>
                  <a:pt x="4173794" y="1932039"/>
                </a:cubicBezTo>
                <a:cubicBezTo>
                  <a:pt x="4332339" y="2097958"/>
                  <a:pt x="4338484" y="2061087"/>
                  <a:pt x="4461387" y="2138516"/>
                </a:cubicBezTo>
                <a:cubicBezTo>
                  <a:pt x="4584290" y="2215945"/>
                  <a:pt x="4718255" y="2322871"/>
                  <a:pt x="4911213" y="2396613"/>
                </a:cubicBezTo>
                <a:cubicBezTo>
                  <a:pt x="5104171" y="2470355"/>
                  <a:pt x="5459362" y="2509684"/>
                  <a:pt x="5619136" y="2580968"/>
                </a:cubicBezTo>
                <a:cubicBezTo>
                  <a:pt x="5778910" y="2652252"/>
                  <a:pt x="5824384" y="2738284"/>
                  <a:pt x="5869858" y="2824316"/>
                </a:cubicBezTo>
              </a:path>
            </a:pathLst>
          </a:custGeom>
          <a:noFill/>
          <a:ln w="5715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6306101" y="2350506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7924534" y="3823061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Multiplier 17"/>
          <p:cNvSpPr/>
          <p:nvPr/>
        </p:nvSpPr>
        <p:spPr>
          <a:xfrm>
            <a:off x="5180891" y="1266071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>
            <a:off x="6717426" y="2773011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Multiplier 19"/>
          <p:cNvSpPr/>
          <p:nvPr/>
        </p:nvSpPr>
        <p:spPr>
          <a:xfrm>
            <a:off x="9007374" y="4323102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Multiplier 20"/>
          <p:cNvSpPr/>
          <p:nvPr/>
        </p:nvSpPr>
        <p:spPr>
          <a:xfrm>
            <a:off x="9761873" y="4770773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Multiplier 21"/>
          <p:cNvSpPr/>
          <p:nvPr/>
        </p:nvSpPr>
        <p:spPr>
          <a:xfrm>
            <a:off x="10223146" y="5809762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Multiplier 23"/>
          <p:cNvSpPr/>
          <p:nvPr/>
        </p:nvSpPr>
        <p:spPr>
          <a:xfrm>
            <a:off x="6706507" y="3866604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Multiplier 24"/>
          <p:cNvSpPr/>
          <p:nvPr/>
        </p:nvSpPr>
        <p:spPr>
          <a:xfrm>
            <a:off x="5503722" y="3106798"/>
            <a:ext cx="144000" cy="144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082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7001" y="205456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LA CROIX DE FER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384" y="699476"/>
            <a:ext cx="6301383" cy="5208029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0118165"/>
              </p:ext>
            </p:extLst>
          </p:nvPr>
        </p:nvGraphicFramePr>
        <p:xfrm>
          <a:off x="741370" y="1906850"/>
          <a:ext cx="4165402" cy="221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Multiplier 4"/>
          <p:cNvSpPr/>
          <p:nvPr/>
        </p:nvSpPr>
        <p:spPr>
          <a:xfrm>
            <a:off x="10171612" y="3844011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10269119" y="2671441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3777199" y="2827543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10938465" y="5516874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8583561" y="1054510"/>
            <a:ext cx="1850923" cy="4771103"/>
          </a:xfrm>
          <a:custGeom>
            <a:avLst/>
            <a:gdLst>
              <a:gd name="connsiteX0" fmla="*/ 0 w 1850923"/>
              <a:gd name="connsiteY0" fmla="*/ 0 h 4771103"/>
              <a:gd name="connsiteX1" fmla="*/ 1113504 w 1850923"/>
              <a:gd name="connsiteY1" fmla="*/ 1209367 h 4771103"/>
              <a:gd name="connsiteX2" fmla="*/ 1511710 w 1850923"/>
              <a:gd name="connsiteY2" fmla="*/ 2197509 h 4771103"/>
              <a:gd name="connsiteX3" fmla="*/ 1415845 w 1850923"/>
              <a:gd name="connsiteY3" fmla="*/ 2875935 h 4771103"/>
              <a:gd name="connsiteX4" fmla="*/ 1260987 w 1850923"/>
              <a:gd name="connsiteY4" fmla="*/ 3458496 h 4771103"/>
              <a:gd name="connsiteX5" fmla="*/ 1489587 w 1850923"/>
              <a:gd name="connsiteY5" fmla="*/ 4313903 h 4771103"/>
              <a:gd name="connsiteX6" fmla="*/ 1850923 w 1850923"/>
              <a:gd name="connsiteY6" fmla="*/ 4771103 h 477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0923" h="4771103">
                <a:moveTo>
                  <a:pt x="0" y="0"/>
                </a:moveTo>
                <a:cubicBezTo>
                  <a:pt x="430776" y="421558"/>
                  <a:pt x="861552" y="843116"/>
                  <a:pt x="1113504" y="1209367"/>
                </a:cubicBezTo>
                <a:cubicBezTo>
                  <a:pt x="1365456" y="1575618"/>
                  <a:pt x="1461320" y="1919748"/>
                  <a:pt x="1511710" y="2197509"/>
                </a:cubicBezTo>
                <a:cubicBezTo>
                  <a:pt x="1562100" y="2475270"/>
                  <a:pt x="1457632" y="2665771"/>
                  <a:pt x="1415845" y="2875935"/>
                </a:cubicBezTo>
                <a:cubicBezTo>
                  <a:pt x="1374058" y="3086099"/>
                  <a:pt x="1248697" y="3218835"/>
                  <a:pt x="1260987" y="3458496"/>
                </a:cubicBezTo>
                <a:cubicBezTo>
                  <a:pt x="1273277" y="3698157"/>
                  <a:pt x="1391264" y="4095135"/>
                  <a:pt x="1489587" y="4313903"/>
                </a:cubicBezTo>
                <a:cubicBezTo>
                  <a:pt x="1587910" y="4532671"/>
                  <a:pt x="1719416" y="4651887"/>
                  <a:pt x="1850923" y="4771103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8759935" y="4361192"/>
            <a:ext cx="180000" cy="180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95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64624" y="300720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LES BALLAYS, </a:t>
            </a:r>
            <a:br>
              <a:rPr lang="fr-FR" sz="2400" dirty="0">
                <a:latin typeface="Ink Free" panose="03080402000500000000" pitchFamily="66" charset="0"/>
              </a:rPr>
            </a:br>
            <a:r>
              <a:rPr lang="fr-FR" sz="2400" dirty="0">
                <a:latin typeface="Ink Free" panose="03080402000500000000" pitchFamily="66" charset="0"/>
              </a:rPr>
              <a:t>LES SAIGNES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86989" y="717438"/>
            <a:ext cx="7784431" cy="5262372"/>
          </a:xfrm>
          <a:prstGeom prst="rect">
            <a:avLst/>
          </a:prstGeom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224204410"/>
              </p:ext>
            </p:extLst>
          </p:nvPr>
        </p:nvGraphicFramePr>
        <p:xfrm>
          <a:off x="491050" y="1882940"/>
          <a:ext cx="3627812" cy="261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rme libre 3"/>
          <p:cNvSpPr/>
          <p:nvPr/>
        </p:nvSpPr>
        <p:spPr>
          <a:xfrm>
            <a:off x="4358148" y="811655"/>
            <a:ext cx="6850626" cy="4527261"/>
          </a:xfrm>
          <a:custGeom>
            <a:avLst/>
            <a:gdLst>
              <a:gd name="connsiteX0" fmla="*/ 0 w 6850626"/>
              <a:gd name="connsiteY0" fmla="*/ 3155661 h 4527261"/>
              <a:gd name="connsiteX1" fmla="*/ 1246239 w 6850626"/>
              <a:gd name="connsiteY1" fmla="*/ 3222029 h 4527261"/>
              <a:gd name="connsiteX2" fmla="*/ 2131142 w 6850626"/>
              <a:gd name="connsiteY2" fmla="*/ 3030300 h 4527261"/>
              <a:gd name="connsiteX3" fmla="*/ 3215149 w 6850626"/>
              <a:gd name="connsiteY3" fmla="*/ 2329751 h 4527261"/>
              <a:gd name="connsiteX4" fmla="*/ 3805084 w 6850626"/>
              <a:gd name="connsiteY4" fmla="*/ 1761939 h 4527261"/>
              <a:gd name="connsiteX5" fmla="*/ 3893575 w 6850626"/>
              <a:gd name="connsiteY5" fmla="*/ 950777 h 4527261"/>
              <a:gd name="connsiteX6" fmla="*/ 3864078 w 6850626"/>
              <a:gd name="connsiteY6" fmla="*/ 191235 h 4527261"/>
              <a:gd name="connsiteX7" fmla="*/ 4122175 w 6850626"/>
              <a:gd name="connsiteY7" fmla="*/ 6880 h 4527261"/>
              <a:gd name="connsiteX8" fmla="*/ 4365523 w 6850626"/>
              <a:gd name="connsiteY8" fmla="*/ 117493 h 4527261"/>
              <a:gd name="connsiteX9" fmla="*/ 4372897 w 6850626"/>
              <a:gd name="connsiteY9" fmla="*/ 810668 h 4527261"/>
              <a:gd name="connsiteX10" fmla="*/ 4468762 w 6850626"/>
              <a:gd name="connsiteY10" fmla="*/ 1142506 h 4527261"/>
              <a:gd name="connsiteX11" fmla="*/ 5294671 w 6850626"/>
              <a:gd name="connsiteY11" fmla="*/ 2270758 h 4527261"/>
              <a:gd name="connsiteX12" fmla="*/ 5633884 w 6850626"/>
              <a:gd name="connsiteY12" fmla="*/ 3229403 h 4527261"/>
              <a:gd name="connsiteX13" fmla="*/ 5965723 w 6850626"/>
              <a:gd name="connsiteY13" fmla="*/ 3767719 h 4527261"/>
              <a:gd name="connsiteX14" fmla="*/ 6850626 w 6850626"/>
              <a:gd name="connsiteY14" fmla="*/ 4527261 h 452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0626" h="4527261">
                <a:moveTo>
                  <a:pt x="0" y="3155661"/>
                </a:moveTo>
                <a:cubicBezTo>
                  <a:pt x="445524" y="3199291"/>
                  <a:pt x="891049" y="3242922"/>
                  <a:pt x="1246239" y="3222029"/>
                </a:cubicBezTo>
                <a:cubicBezTo>
                  <a:pt x="1601429" y="3201136"/>
                  <a:pt x="1802991" y="3179013"/>
                  <a:pt x="2131142" y="3030300"/>
                </a:cubicBezTo>
                <a:cubicBezTo>
                  <a:pt x="2459293" y="2881587"/>
                  <a:pt x="2936159" y="2541144"/>
                  <a:pt x="3215149" y="2329751"/>
                </a:cubicBezTo>
                <a:cubicBezTo>
                  <a:pt x="3494139" y="2118357"/>
                  <a:pt x="3692013" y="1991768"/>
                  <a:pt x="3805084" y="1761939"/>
                </a:cubicBezTo>
                <a:cubicBezTo>
                  <a:pt x="3918155" y="1532110"/>
                  <a:pt x="3883743" y="1212561"/>
                  <a:pt x="3893575" y="950777"/>
                </a:cubicBezTo>
                <a:cubicBezTo>
                  <a:pt x="3903407" y="688993"/>
                  <a:pt x="3825978" y="348551"/>
                  <a:pt x="3864078" y="191235"/>
                </a:cubicBezTo>
                <a:cubicBezTo>
                  <a:pt x="3902178" y="33919"/>
                  <a:pt x="4038601" y="19170"/>
                  <a:pt x="4122175" y="6880"/>
                </a:cubicBezTo>
                <a:cubicBezTo>
                  <a:pt x="4205749" y="-5410"/>
                  <a:pt x="4323736" y="-16472"/>
                  <a:pt x="4365523" y="117493"/>
                </a:cubicBezTo>
                <a:cubicBezTo>
                  <a:pt x="4407310" y="251458"/>
                  <a:pt x="4355691" y="639833"/>
                  <a:pt x="4372897" y="810668"/>
                </a:cubicBezTo>
                <a:cubicBezTo>
                  <a:pt x="4390103" y="981503"/>
                  <a:pt x="4315133" y="899158"/>
                  <a:pt x="4468762" y="1142506"/>
                </a:cubicBezTo>
                <a:cubicBezTo>
                  <a:pt x="4622391" y="1385854"/>
                  <a:pt x="5100484" y="1922942"/>
                  <a:pt x="5294671" y="2270758"/>
                </a:cubicBezTo>
                <a:cubicBezTo>
                  <a:pt x="5488858" y="2618574"/>
                  <a:pt x="5522042" y="2979909"/>
                  <a:pt x="5633884" y="3229403"/>
                </a:cubicBezTo>
                <a:cubicBezTo>
                  <a:pt x="5745726" y="3478897"/>
                  <a:pt x="5762933" y="3551409"/>
                  <a:pt x="5965723" y="3767719"/>
                </a:cubicBezTo>
                <a:cubicBezTo>
                  <a:pt x="6168513" y="3984029"/>
                  <a:pt x="6509569" y="4255645"/>
                  <a:pt x="6850626" y="4527261"/>
                </a:cubicBezTo>
              </a:path>
            </a:pathLst>
          </a:custGeom>
          <a:noFill/>
          <a:ln w="38100"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8145222" y="2808941"/>
            <a:ext cx="371249" cy="2683435"/>
          </a:xfrm>
          <a:custGeom>
            <a:avLst/>
            <a:gdLst>
              <a:gd name="connsiteX0" fmla="*/ 12660 w 371249"/>
              <a:gd name="connsiteY0" fmla="*/ 0 h 2683435"/>
              <a:gd name="connsiteX1" fmla="*/ 42543 w 371249"/>
              <a:gd name="connsiteY1" fmla="*/ 645459 h 2683435"/>
              <a:gd name="connsiteX2" fmla="*/ 707 w 371249"/>
              <a:gd name="connsiteY2" fmla="*/ 860612 h 2683435"/>
              <a:gd name="connsiteX3" fmla="*/ 84378 w 371249"/>
              <a:gd name="connsiteY3" fmla="*/ 1673412 h 2683435"/>
              <a:gd name="connsiteX4" fmla="*/ 120237 w 371249"/>
              <a:gd name="connsiteY4" fmla="*/ 2085788 h 2683435"/>
              <a:gd name="connsiteX5" fmla="*/ 227813 w 371249"/>
              <a:gd name="connsiteY5" fmla="*/ 2211294 h 2683435"/>
              <a:gd name="connsiteX6" fmla="*/ 371249 w 371249"/>
              <a:gd name="connsiteY6" fmla="*/ 2683435 h 268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49" h="2683435">
                <a:moveTo>
                  <a:pt x="12660" y="0"/>
                </a:moveTo>
                <a:cubicBezTo>
                  <a:pt x="28597" y="251012"/>
                  <a:pt x="44535" y="502024"/>
                  <a:pt x="42543" y="645459"/>
                </a:cubicBezTo>
                <a:cubicBezTo>
                  <a:pt x="40551" y="788894"/>
                  <a:pt x="-6265" y="689287"/>
                  <a:pt x="707" y="860612"/>
                </a:cubicBezTo>
                <a:cubicBezTo>
                  <a:pt x="7679" y="1031937"/>
                  <a:pt x="64456" y="1469216"/>
                  <a:pt x="84378" y="1673412"/>
                </a:cubicBezTo>
                <a:cubicBezTo>
                  <a:pt x="104300" y="1877608"/>
                  <a:pt x="96331" y="1996141"/>
                  <a:pt x="120237" y="2085788"/>
                </a:cubicBezTo>
                <a:cubicBezTo>
                  <a:pt x="144143" y="2175435"/>
                  <a:pt x="185978" y="2111686"/>
                  <a:pt x="227813" y="2211294"/>
                </a:cubicBezTo>
                <a:cubicBezTo>
                  <a:pt x="269648" y="2310902"/>
                  <a:pt x="320448" y="2497168"/>
                  <a:pt x="371249" y="2683435"/>
                </a:cubicBezTo>
              </a:path>
            </a:pathLst>
          </a:custGeom>
          <a:noFill/>
          <a:ln w="38100"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8265459" y="3316941"/>
            <a:ext cx="798059" cy="2599765"/>
          </a:xfrm>
          <a:custGeom>
            <a:avLst/>
            <a:gdLst>
              <a:gd name="connsiteX0" fmla="*/ 0 w 798059"/>
              <a:gd name="connsiteY0" fmla="*/ 0 h 2599765"/>
              <a:gd name="connsiteX1" fmla="*/ 215153 w 798059"/>
              <a:gd name="connsiteY1" fmla="*/ 490071 h 2599765"/>
              <a:gd name="connsiteX2" fmla="*/ 221129 w 798059"/>
              <a:gd name="connsiteY2" fmla="*/ 579718 h 2599765"/>
              <a:gd name="connsiteX3" fmla="*/ 149412 w 798059"/>
              <a:gd name="connsiteY3" fmla="*/ 687294 h 2599765"/>
              <a:gd name="connsiteX4" fmla="*/ 197223 w 798059"/>
              <a:gd name="connsiteY4" fmla="*/ 1033930 h 2599765"/>
              <a:gd name="connsiteX5" fmla="*/ 334682 w 798059"/>
              <a:gd name="connsiteY5" fmla="*/ 1195294 h 2599765"/>
              <a:gd name="connsiteX6" fmla="*/ 448235 w 798059"/>
              <a:gd name="connsiteY6" fmla="*/ 1374588 h 2599765"/>
              <a:gd name="connsiteX7" fmla="*/ 513976 w 798059"/>
              <a:gd name="connsiteY7" fmla="*/ 1571812 h 2599765"/>
              <a:gd name="connsiteX8" fmla="*/ 525929 w 798059"/>
              <a:gd name="connsiteY8" fmla="*/ 1733177 h 2599765"/>
              <a:gd name="connsiteX9" fmla="*/ 603623 w 798059"/>
              <a:gd name="connsiteY9" fmla="*/ 1936377 h 2599765"/>
              <a:gd name="connsiteX10" fmla="*/ 776941 w 798059"/>
              <a:gd name="connsiteY10" fmla="*/ 2438400 h 2599765"/>
              <a:gd name="connsiteX11" fmla="*/ 788894 w 798059"/>
              <a:gd name="connsiteY11" fmla="*/ 2599765 h 25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8059" h="2599765">
                <a:moveTo>
                  <a:pt x="0" y="0"/>
                </a:moveTo>
                <a:cubicBezTo>
                  <a:pt x="89149" y="196725"/>
                  <a:pt x="178298" y="393451"/>
                  <a:pt x="215153" y="490071"/>
                </a:cubicBezTo>
                <a:cubicBezTo>
                  <a:pt x="252008" y="586691"/>
                  <a:pt x="232086" y="546848"/>
                  <a:pt x="221129" y="579718"/>
                </a:cubicBezTo>
                <a:cubicBezTo>
                  <a:pt x="210172" y="612589"/>
                  <a:pt x="153396" y="611592"/>
                  <a:pt x="149412" y="687294"/>
                </a:cubicBezTo>
                <a:cubicBezTo>
                  <a:pt x="145428" y="762996"/>
                  <a:pt x="166345" y="949263"/>
                  <a:pt x="197223" y="1033930"/>
                </a:cubicBezTo>
                <a:cubicBezTo>
                  <a:pt x="228101" y="1118597"/>
                  <a:pt x="292847" y="1138518"/>
                  <a:pt x="334682" y="1195294"/>
                </a:cubicBezTo>
                <a:cubicBezTo>
                  <a:pt x="376517" y="1252070"/>
                  <a:pt x="418353" y="1311835"/>
                  <a:pt x="448235" y="1374588"/>
                </a:cubicBezTo>
                <a:cubicBezTo>
                  <a:pt x="478117" y="1437341"/>
                  <a:pt x="501027" y="1512047"/>
                  <a:pt x="513976" y="1571812"/>
                </a:cubicBezTo>
                <a:cubicBezTo>
                  <a:pt x="526925" y="1631577"/>
                  <a:pt x="510988" y="1672416"/>
                  <a:pt x="525929" y="1733177"/>
                </a:cubicBezTo>
                <a:cubicBezTo>
                  <a:pt x="540870" y="1793938"/>
                  <a:pt x="561788" y="1818840"/>
                  <a:pt x="603623" y="1936377"/>
                </a:cubicBezTo>
                <a:cubicBezTo>
                  <a:pt x="645458" y="2053914"/>
                  <a:pt x="746063" y="2327835"/>
                  <a:pt x="776941" y="2438400"/>
                </a:cubicBezTo>
                <a:cubicBezTo>
                  <a:pt x="807819" y="2548965"/>
                  <a:pt x="798356" y="2574365"/>
                  <a:pt x="788894" y="2599765"/>
                </a:cubicBezTo>
              </a:path>
            </a:pathLst>
          </a:custGeom>
          <a:noFill/>
          <a:ln w="38100"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9028690" y="5262086"/>
            <a:ext cx="717177" cy="711200"/>
          </a:xfrm>
          <a:custGeom>
            <a:avLst/>
            <a:gdLst>
              <a:gd name="connsiteX0" fmla="*/ 0 w 717177"/>
              <a:gd name="connsiteY0" fmla="*/ 0 h 711200"/>
              <a:gd name="connsiteX1" fmla="*/ 203200 w 717177"/>
              <a:gd name="connsiteY1" fmla="*/ 352612 h 711200"/>
              <a:gd name="connsiteX2" fmla="*/ 543859 w 717177"/>
              <a:gd name="connsiteY2" fmla="*/ 651436 h 711200"/>
              <a:gd name="connsiteX3" fmla="*/ 717177 w 717177"/>
              <a:gd name="connsiteY3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177" h="711200">
                <a:moveTo>
                  <a:pt x="0" y="0"/>
                </a:moveTo>
                <a:cubicBezTo>
                  <a:pt x="56278" y="122019"/>
                  <a:pt x="112557" y="244039"/>
                  <a:pt x="203200" y="352612"/>
                </a:cubicBezTo>
                <a:cubicBezTo>
                  <a:pt x="293843" y="461185"/>
                  <a:pt x="458196" y="591671"/>
                  <a:pt x="543859" y="651436"/>
                </a:cubicBezTo>
                <a:cubicBezTo>
                  <a:pt x="629522" y="711201"/>
                  <a:pt x="673349" y="711200"/>
                  <a:pt x="717177" y="711200"/>
                </a:cubicBezTo>
              </a:path>
            </a:pathLst>
          </a:custGeom>
          <a:noFill/>
          <a:ln w="3810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8185091" y="2761129"/>
            <a:ext cx="1063502" cy="2656345"/>
          </a:xfrm>
          <a:custGeom>
            <a:avLst/>
            <a:gdLst>
              <a:gd name="connsiteX0" fmla="*/ 0 w 1016000"/>
              <a:gd name="connsiteY0" fmla="*/ 0 h 2575859"/>
              <a:gd name="connsiteX1" fmla="*/ 400423 w 1016000"/>
              <a:gd name="connsiteY1" fmla="*/ 633506 h 2575859"/>
              <a:gd name="connsiteX2" fmla="*/ 585694 w 1016000"/>
              <a:gd name="connsiteY2" fmla="*/ 1231153 h 2575859"/>
              <a:gd name="connsiteX3" fmla="*/ 693270 w 1016000"/>
              <a:gd name="connsiteY3" fmla="*/ 1506071 h 2575859"/>
              <a:gd name="connsiteX4" fmla="*/ 675341 w 1016000"/>
              <a:gd name="connsiteY4" fmla="*/ 1589742 h 2575859"/>
              <a:gd name="connsiteX5" fmla="*/ 794870 w 1016000"/>
              <a:gd name="connsiteY5" fmla="*/ 1936377 h 2575859"/>
              <a:gd name="connsiteX6" fmla="*/ 1016000 w 1016000"/>
              <a:gd name="connsiteY6" fmla="*/ 2575859 h 25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6000" h="2575859">
                <a:moveTo>
                  <a:pt x="0" y="0"/>
                </a:moveTo>
                <a:cubicBezTo>
                  <a:pt x="151403" y="214157"/>
                  <a:pt x="302807" y="428314"/>
                  <a:pt x="400423" y="633506"/>
                </a:cubicBezTo>
                <a:cubicBezTo>
                  <a:pt x="498039" y="838698"/>
                  <a:pt x="536886" y="1085726"/>
                  <a:pt x="585694" y="1231153"/>
                </a:cubicBezTo>
                <a:cubicBezTo>
                  <a:pt x="634502" y="1376581"/>
                  <a:pt x="678329" y="1446306"/>
                  <a:pt x="693270" y="1506071"/>
                </a:cubicBezTo>
                <a:cubicBezTo>
                  <a:pt x="708211" y="1565836"/>
                  <a:pt x="658408" y="1518024"/>
                  <a:pt x="675341" y="1589742"/>
                </a:cubicBezTo>
                <a:cubicBezTo>
                  <a:pt x="692274" y="1661460"/>
                  <a:pt x="794870" y="1936377"/>
                  <a:pt x="794870" y="1936377"/>
                </a:cubicBezTo>
                <a:lnTo>
                  <a:pt x="1016000" y="2575859"/>
                </a:ln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>
            <a:off x="3041664" y="2161456"/>
            <a:ext cx="184231" cy="151928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/>
          <p:cNvSpPr/>
          <p:nvPr/>
        </p:nvSpPr>
        <p:spPr>
          <a:xfrm>
            <a:off x="4851621" y="3737113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5956238" y="3737113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7128559" y="2999085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7412077" y="2870538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>
            <a:off x="10013343" y="2380753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>
            <a:off x="9887447" y="3324771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/>
          <p:cNvSpPr/>
          <p:nvPr/>
        </p:nvSpPr>
        <p:spPr>
          <a:xfrm>
            <a:off x="9933354" y="3525004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/>
          <p:cNvSpPr/>
          <p:nvPr/>
        </p:nvSpPr>
        <p:spPr>
          <a:xfrm>
            <a:off x="10059529" y="3714209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/>
          <p:cNvSpPr/>
          <p:nvPr/>
        </p:nvSpPr>
        <p:spPr>
          <a:xfrm>
            <a:off x="10400844" y="4195340"/>
            <a:ext cx="149749" cy="1524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Multiplier 23"/>
          <p:cNvSpPr/>
          <p:nvPr/>
        </p:nvSpPr>
        <p:spPr>
          <a:xfrm>
            <a:off x="2881915" y="2612681"/>
            <a:ext cx="209550" cy="21306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Multiplier 24"/>
          <p:cNvSpPr/>
          <p:nvPr/>
        </p:nvSpPr>
        <p:spPr>
          <a:xfrm>
            <a:off x="7981069" y="3420294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Multiplier 25"/>
          <p:cNvSpPr/>
          <p:nvPr/>
        </p:nvSpPr>
        <p:spPr>
          <a:xfrm>
            <a:off x="8018343" y="3893888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Multiplier 26"/>
          <p:cNvSpPr/>
          <p:nvPr/>
        </p:nvSpPr>
        <p:spPr>
          <a:xfrm>
            <a:off x="8037914" y="4493878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Multiplier 27"/>
          <p:cNvSpPr/>
          <p:nvPr/>
        </p:nvSpPr>
        <p:spPr>
          <a:xfrm>
            <a:off x="8332254" y="4715694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Multiplier 28"/>
          <p:cNvSpPr/>
          <p:nvPr/>
        </p:nvSpPr>
        <p:spPr>
          <a:xfrm>
            <a:off x="8471668" y="5570934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Multiplier 29"/>
          <p:cNvSpPr/>
          <p:nvPr/>
        </p:nvSpPr>
        <p:spPr>
          <a:xfrm>
            <a:off x="8437798" y="4972869"/>
            <a:ext cx="89606" cy="113753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165380" y="3048433"/>
            <a:ext cx="143435" cy="139976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8546041" y="4119140"/>
            <a:ext cx="66891" cy="76200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8664488" y="4347740"/>
            <a:ext cx="66891" cy="76200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8591018" y="4715694"/>
            <a:ext cx="66891" cy="76200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8877118" y="5646587"/>
            <a:ext cx="66891" cy="76200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8922759" y="5848899"/>
            <a:ext cx="66891" cy="76200"/>
          </a:xfrm>
          <a:prstGeom prst="ellipse">
            <a:avLst/>
          </a:prstGeom>
          <a:solidFill>
            <a:srgbClr val="9AB7F8"/>
          </a:solidFill>
          <a:ln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riangle isocèle 36"/>
          <p:cNvSpPr/>
          <p:nvPr/>
        </p:nvSpPr>
        <p:spPr>
          <a:xfrm>
            <a:off x="3161578" y="3458852"/>
            <a:ext cx="141798" cy="148049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riangle isocèle 37"/>
          <p:cNvSpPr/>
          <p:nvPr/>
        </p:nvSpPr>
        <p:spPr>
          <a:xfrm>
            <a:off x="9395802" y="5657889"/>
            <a:ext cx="58477" cy="53596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riangle isocèle 38"/>
          <p:cNvSpPr/>
          <p:nvPr/>
        </p:nvSpPr>
        <p:spPr>
          <a:xfrm>
            <a:off x="9949751" y="5882709"/>
            <a:ext cx="58477" cy="53596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7 branches 39"/>
          <p:cNvSpPr/>
          <p:nvPr/>
        </p:nvSpPr>
        <p:spPr>
          <a:xfrm>
            <a:off x="2858637" y="3875964"/>
            <a:ext cx="161256" cy="149599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7 branches 40"/>
          <p:cNvSpPr/>
          <p:nvPr/>
        </p:nvSpPr>
        <p:spPr>
          <a:xfrm>
            <a:off x="8907482" y="3677404"/>
            <a:ext cx="97443" cy="84727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7 branches 41"/>
          <p:cNvSpPr/>
          <p:nvPr/>
        </p:nvSpPr>
        <p:spPr>
          <a:xfrm>
            <a:off x="9028690" y="4409151"/>
            <a:ext cx="97443" cy="84727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7 branches 42"/>
          <p:cNvSpPr/>
          <p:nvPr/>
        </p:nvSpPr>
        <p:spPr>
          <a:xfrm>
            <a:off x="9219277" y="4919728"/>
            <a:ext cx="97443" cy="84727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7 branches 43"/>
          <p:cNvSpPr/>
          <p:nvPr/>
        </p:nvSpPr>
        <p:spPr>
          <a:xfrm>
            <a:off x="9397389" y="5286763"/>
            <a:ext cx="97443" cy="84727"/>
          </a:xfrm>
          <a:prstGeom prst="star7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83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69" y="620322"/>
            <a:ext cx="5865037" cy="5484896"/>
          </a:xfrm>
          <a:prstGeom prst="rect">
            <a:avLst/>
          </a:prstGeom>
        </p:spPr>
      </p:pic>
      <p:sp>
        <p:nvSpPr>
          <p:cNvPr id="2" name="Forme libre 1"/>
          <p:cNvSpPr/>
          <p:nvPr/>
        </p:nvSpPr>
        <p:spPr>
          <a:xfrm>
            <a:off x="6082930" y="1085316"/>
            <a:ext cx="745160" cy="2615013"/>
          </a:xfrm>
          <a:custGeom>
            <a:avLst/>
            <a:gdLst>
              <a:gd name="connsiteX0" fmla="*/ 35859 w 745160"/>
              <a:gd name="connsiteY0" fmla="*/ 0 h 2615013"/>
              <a:gd name="connsiteX1" fmla="*/ 1676 w 745160"/>
              <a:gd name="connsiteY1" fmla="*/ 367469 h 2615013"/>
              <a:gd name="connsiteX2" fmla="*/ 10221 w 745160"/>
              <a:gd name="connsiteY2" fmla="*/ 658026 h 2615013"/>
              <a:gd name="connsiteX3" fmla="*/ 52950 w 745160"/>
              <a:gd name="connsiteY3" fmla="*/ 1589518 h 2615013"/>
              <a:gd name="connsiteX4" fmla="*/ 189683 w 745160"/>
              <a:gd name="connsiteY4" fmla="*/ 2076628 h 2615013"/>
              <a:gd name="connsiteX5" fmla="*/ 146954 w 745160"/>
              <a:gd name="connsiteY5" fmla="*/ 2384277 h 2615013"/>
              <a:gd name="connsiteX6" fmla="*/ 377691 w 745160"/>
              <a:gd name="connsiteY6" fmla="*/ 2555192 h 2615013"/>
              <a:gd name="connsiteX7" fmla="*/ 745160 w 745160"/>
              <a:gd name="connsiteY7" fmla="*/ 2615013 h 26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5160" h="2615013">
                <a:moveTo>
                  <a:pt x="35859" y="0"/>
                </a:moveTo>
                <a:cubicBezTo>
                  <a:pt x="20904" y="128899"/>
                  <a:pt x="5949" y="257798"/>
                  <a:pt x="1676" y="367469"/>
                </a:cubicBezTo>
                <a:cubicBezTo>
                  <a:pt x="-2597" y="477140"/>
                  <a:pt x="1675" y="454351"/>
                  <a:pt x="10221" y="658026"/>
                </a:cubicBezTo>
                <a:cubicBezTo>
                  <a:pt x="18767" y="861701"/>
                  <a:pt x="23040" y="1353084"/>
                  <a:pt x="52950" y="1589518"/>
                </a:cubicBezTo>
                <a:cubicBezTo>
                  <a:pt x="82860" y="1825952"/>
                  <a:pt x="174016" y="1944168"/>
                  <a:pt x="189683" y="2076628"/>
                </a:cubicBezTo>
                <a:cubicBezTo>
                  <a:pt x="205350" y="2209088"/>
                  <a:pt x="115619" y="2304516"/>
                  <a:pt x="146954" y="2384277"/>
                </a:cubicBezTo>
                <a:cubicBezTo>
                  <a:pt x="178289" y="2464038"/>
                  <a:pt x="277990" y="2516736"/>
                  <a:pt x="377691" y="2555192"/>
                </a:cubicBezTo>
                <a:cubicBezTo>
                  <a:pt x="477392" y="2593648"/>
                  <a:pt x="611276" y="2604330"/>
                  <a:pt x="745160" y="2615013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6246976" y="1110953"/>
            <a:ext cx="1260079" cy="4503634"/>
          </a:xfrm>
          <a:custGeom>
            <a:avLst/>
            <a:gdLst>
              <a:gd name="connsiteX0" fmla="*/ 0 w 1260079"/>
              <a:gd name="connsiteY0" fmla="*/ 0 h 4503634"/>
              <a:gd name="connsiteX1" fmla="*/ 341831 w 1260079"/>
              <a:gd name="connsiteY1" fmla="*/ 717847 h 4503634"/>
              <a:gd name="connsiteX2" fmla="*/ 333286 w 1260079"/>
              <a:gd name="connsiteY2" fmla="*/ 905854 h 4503634"/>
              <a:gd name="connsiteX3" fmla="*/ 256374 w 1260079"/>
              <a:gd name="connsiteY3" fmla="*/ 1333144 h 4503634"/>
              <a:gd name="connsiteX4" fmla="*/ 358923 w 1260079"/>
              <a:gd name="connsiteY4" fmla="*/ 1666430 h 4503634"/>
              <a:gd name="connsiteX5" fmla="*/ 734938 w 1260079"/>
              <a:gd name="connsiteY5" fmla="*/ 2196269 h 4503634"/>
              <a:gd name="connsiteX6" fmla="*/ 820396 w 1260079"/>
              <a:gd name="connsiteY6" fmla="*/ 2674834 h 4503634"/>
              <a:gd name="connsiteX7" fmla="*/ 974220 w 1260079"/>
              <a:gd name="connsiteY7" fmla="*/ 3102124 h 4503634"/>
              <a:gd name="connsiteX8" fmla="*/ 1247686 w 1260079"/>
              <a:gd name="connsiteY8" fmla="*/ 3794333 h 4503634"/>
              <a:gd name="connsiteX9" fmla="*/ 1187865 w 1260079"/>
              <a:gd name="connsiteY9" fmla="*/ 4503634 h 450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79" h="4503634">
                <a:moveTo>
                  <a:pt x="0" y="0"/>
                </a:moveTo>
                <a:cubicBezTo>
                  <a:pt x="143141" y="283435"/>
                  <a:pt x="286283" y="566871"/>
                  <a:pt x="341831" y="717847"/>
                </a:cubicBezTo>
                <a:cubicBezTo>
                  <a:pt x="397379" y="868823"/>
                  <a:pt x="347529" y="803304"/>
                  <a:pt x="333286" y="905854"/>
                </a:cubicBezTo>
                <a:cubicBezTo>
                  <a:pt x="319043" y="1008404"/>
                  <a:pt x="252101" y="1206381"/>
                  <a:pt x="256374" y="1333144"/>
                </a:cubicBezTo>
                <a:cubicBezTo>
                  <a:pt x="260647" y="1459907"/>
                  <a:pt x="279162" y="1522576"/>
                  <a:pt x="358923" y="1666430"/>
                </a:cubicBezTo>
                <a:cubicBezTo>
                  <a:pt x="438684" y="1810284"/>
                  <a:pt x="658026" y="2028202"/>
                  <a:pt x="734938" y="2196269"/>
                </a:cubicBezTo>
                <a:cubicBezTo>
                  <a:pt x="811850" y="2364336"/>
                  <a:pt x="780516" y="2523858"/>
                  <a:pt x="820396" y="2674834"/>
                </a:cubicBezTo>
                <a:cubicBezTo>
                  <a:pt x="860276" y="2825810"/>
                  <a:pt x="903005" y="2915541"/>
                  <a:pt x="974220" y="3102124"/>
                </a:cubicBezTo>
                <a:cubicBezTo>
                  <a:pt x="1045435" y="3288707"/>
                  <a:pt x="1212079" y="3560748"/>
                  <a:pt x="1247686" y="3794333"/>
                </a:cubicBezTo>
                <a:cubicBezTo>
                  <a:pt x="1283293" y="4027918"/>
                  <a:pt x="1235579" y="4265776"/>
                  <a:pt x="1187865" y="4503634"/>
                </a:cubicBezTo>
              </a:path>
            </a:pathLst>
          </a:custGeom>
          <a:noFill/>
          <a:ln w="57150">
            <a:solidFill>
              <a:srgbClr val="9AB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6511895" y="709301"/>
            <a:ext cx="1281869" cy="3623417"/>
          </a:xfrm>
          <a:custGeom>
            <a:avLst/>
            <a:gdLst>
              <a:gd name="connsiteX0" fmla="*/ 0 w 1281869"/>
              <a:gd name="connsiteY0" fmla="*/ 0 h 3623417"/>
              <a:gd name="connsiteX1" fmla="*/ 760576 w 1281869"/>
              <a:gd name="connsiteY1" fmla="*/ 1760434 h 3623417"/>
              <a:gd name="connsiteX2" fmla="*/ 752030 w 1281869"/>
              <a:gd name="connsiteY2" fmla="*/ 2093720 h 3623417"/>
              <a:gd name="connsiteX3" fmla="*/ 854580 w 1281869"/>
              <a:gd name="connsiteY3" fmla="*/ 2512463 h 3623417"/>
              <a:gd name="connsiteX4" fmla="*/ 1042587 w 1281869"/>
              <a:gd name="connsiteY4" fmla="*/ 2871387 h 3623417"/>
              <a:gd name="connsiteX5" fmla="*/ 1281869 w 1281869"/>
              <a:gd name="connsiteY5" fmla="*/ 3623417 h 362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869" h="3623417">
                <a:moveTo>
                  <a:pt x="0" y="0"/>
                </a:moveTo>
                <a:cubicBezTo>
                  <a:pt x="317619" y="705740"/>
                  <a:pt x="635238" y="1411481"/>
                  <a:pt x="760576" y="1760434"/>
                </a:cubicBezTo>
                <a:cubicBezTo>
                  <a:pt x="885914" y="2109387"/>
                  <a:pt x="736363" y="1968382"/>
                  <a:pt x="752030" y="2093720"/>
                </a:cubicBezTo>
                <a:cubicBezTo>
                  <a:pt x="767697" y="2219058"/>
                  <a:pt x="806154" y="2382852"/>
                  <a:pt x="854580" y="2512463"/>
                </a:cubicBezTo>
                <a:cubicBezTo>
                  <a:pt x="903006" y="2642074"/>
                  <a:pt x="971372" y="2686228"/>
                  <a:pt x="1042587" y="2871387"/>
                </a:cubicBezTo>
                <a:cubicBezTo>
                  <a:pt x="1113802" y="3056546"/>
                  <a:pt x="1197835" y="3339981"/>
                  <a:pt x="1281869" y="3623417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7375021" y="4195985"/>
            <a:ext cx="1743342" cy="1273323"/>
          </a:xfrm>
          <a:custGeom>
            <a:avLst/>
            <a:gdLst>
              <a:gd name="connsiteX0" fmla="*/ 0 w 1743342"/>
              <a:gd name="connsiteY0" fmla="*/ 0 h 1273323"/>
              <a:gd name="connsiteX1" fmla="*/ 444381 w 1743342"/>
              <a:gd name="connsiteY1" fmla="*/ 649480 h 1273323"/>
              <a:gd name="connsiteX2" fmla="*/ 1076770 w 1743342"/>
              <a:gd name="connsiteY2" fmla="*/ 1102408 h 1273323"/>
              <a:gd name="connsiteX3" fmla="*/ 1743342 w 1743342"/>
              <a:gd name="connsiteY3" fmla="*/ 1273323 h 127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342" h="1273323">
                <a:moveTo>
                  <a:pt x="0" y="0"/>
                </a:moveTo>
                <a:cubicBezTo>
                  <a:pt x="132459" y="232872"/>
                  <a:pt x="264919" y="465745"/>
                  <a:pt x="444381" y="649480"/>
                </a:cubicBezTo>
                <a:cubicBezTo>
                  <a:pt x="623843" y="833215"/>
                  <a:pt x="860277" y="998434"/>
                  <a:pt x="1076770" y="1102408"/>
                </a:cubicBezTo>
                <a:cubicBezTo>
                  <a:pt x="1293264" y="1206382"/>
                  <a:pt x="1518303" y="1239852"/>
                  <a:pt x="1743342" y="1273323"/>
                </a:cubicBezTo>
              </a:path>
            </a:pathLst>
          </a:custGeom>
          <a:noFill/>
          <a:ln w="5715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556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9526" y="198953"/>
            <a:ext cx="3505199" cy="1017554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 BOURG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1070" y="409018"/>
            <a:ext cx="6100591" cy="6132868"/>
          </a:xfrm>
          <a:prstGeom prst="rect">
            <a:avLst/>
          </a:prstGeom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264709272"/>
              </p:ext>
            </p:extLst>
          </p:nvPr>
        </p:nvGraphicFramePr>
        <p:xfrm>
          <a:off x="570390" y="1629513"/>
          <a:ext cx="4176141" cy="2789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rme libre 2"/>
          <p:cNvSpPr/>
          <p:nvPr/>
        </p:nvSpPr>
        <p:spPr>
          <a:xfrm>
            <a:off x="7253785" y="620974"/>
            <a:ext cx="1649646" cy="5302155"/>
          </a:xfrm>
          <a:custGeom>
            <a:avLst/>
            <a:gdLst>
              <a:gd name="connsiteX0" fmla="*/ 0 w 1649646"/>
              <a:gd name="connsiteY0" fmla="*/ 0 h 5302155"/>
              <a:gd name="connsiteX1" fmla="*/ 716507 w 1649646"/>
              <a:gd name="connsiteY1" fmla="*/ 989463 h 5302155"/>
              <a:gd name="connsiteX2" fmla="*/ 600501 w 1649646"/>
              <a:gd name="connsiteY2" fmla="*/ 1433015 h 5302155"/>
              <a:gd name="connsiteX3" fmla="*/ 600501 w 1649646"/>
              <a:gd name="connsiteY3" fmla="*/ 1883391 h 5302155"/>
              <a:gd name="connsiteX4" fmla="*/ 1624083 w 1649646"/>
              <a:gd name="connsiteY4" fmla="*/ 4210334 h 5302155"/>
              <a:gd name="connsiteX5" fmla="*/ 1276065 w 1649646"/>
              <a:gd name="connsiteY5" fmla="*/ 4790364 h 5302155"/>
              <a:gd name="connsiteX6" fmla="*/ 573206 w 1649646"/>
              <a:gd name="connsiteY6" fmla="*/ 5302155 h 530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9646" h="5302155">
                <a:moveTo>
                  <a:pt x="0" y="0"/>
                </a:moveTo>
                <a:cubicBezTo>
                  <a:pt x="308212" y="375313"/>
                  <a:pt x="616424" y="750627"/>
                  <a:pt x="716507" y="989463"/>
                </a:cubicBezTo>
                <a:cubicBezTo>
                  <a:pt x="816591" y="1228299"/>
                  <a:pt x="619835" y="1284027"/>
                  <a:pt x="600501" y="1433015"/>
                </a:cubicBezTo>
                <a:cubicBezTo>
                  <a:pt x="581167" y="1582003"/>
                  <a:pt x="429904" y="1420505"/>
                  <a:pt x="600501" y="1883391"/>
                </a:cubicBezTo>
                <a:cubicBezTo>
                  <a:pt x="771098" y="2346277"/>
                  <a:pt x="1511489" y="3725839"/>
                  <a:pt x="1624083" y="4210334"/>
                </a:cubicBezTo>
                <a:cubicBezTo>
                  <a:pt x="1736677" y="4694830"/>
                  <a:pt x="1451211" y="4608394"/>
                  <a:pt x="1276065" y="4790364"/>
                </a:cubicBezTo>
                <a:cubicBezTo>
                  <a:pt x="1100919" y="4972334"/>
                  <a:pt x="837062" y="5137244"/>
                  <a:pt x="573206" y="5302155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7259730" y="2408830"/>
            <a:ext cx="819745" cy="1173791"/>
          </a:xfrm>
          <a:custGeom>
            <a:avLst/>
            <a:gdLst>
              <a:gd name="connsiteX0" fmla="*/ 369369 w 819745"/>
              <a:gd name="connsiteY0" fmla="*/ 0 h 1173791"/>
              <a:gd name="connsiteX1" fmla="*/ 21351 w 819745"/>
              <a:gd name="connsiteY1" fmla="*/ 293427 h 1173791"/>
              <a:gd name="connsiteX2" fmla="*/ 48646 w 819745"/>
              <a:gd name="connsiteY2" fmla="*/ 634621 h 1173791"/>
              <a:gd name="connsiteX3" fmla="*/ 137357 w 819745"/>
              <a:gd name="connsiteY3" fmla="*/ 907576 h 1173791"/>
              <a:gd name="connsiteX4" fmla="*/ 307954 w 819745"/>
              <a:gd name="connsiteY4" fmla="*/ 1173707 h 1173791"/>
              <a:gd name="connsiteX5" fmla="*/ 819745 w 819745"/>
              <a:gd name="connsiteY5" fmla="*/ 880280 h 11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9745" h="1173791">
                <a:moveTo>
                  <a:pt x="369369" y="0"/>
                </a:moveTo>
                <a:cubicBezTo>
                  <a:pt x="222087" y="93828"/>
                  <a:pt x="74805" y="187657"/>
                  <a:pt x="21351" y="293427"/>
                </a:cubicBezTo>
                <a:cubicBezTo>
                  <a:pt x="-32103" y="399197"/>
                  <a:pt x="29312" y="532263"/>
                  <a:pt x="48646" y="634621"/>
                </a:cubicBezTo>
                <a:cubicBezTo>
                  <a:pt x="67980" y="736979"/>
                  <a:pt x="94139" y="817728"/>
                  <a:pt x="137357" y="907576"/>
                </a:cubicBezTo>
                <a:cubicBezTo>
                  <a:pt x="180575" y="997424"/>
                  <a:pt x="194223" y="1178256"/>
                  <a:pt x="307954" y="1173707"/>
                </a:cubicBezTo>
                <a:cubicBezTo>
                  <a:pt x="421685" y="1169158"/>
                  <a:pt x="620715" y="1024719"/>
                  <a:pt x="819745" y="880280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8232180" y="2627194"/>
            <a:ext cx="2067636" cy="1194179"/>
          </a:xfrm>
          <a:custGeom>
            <a:avLst/>
            <a:gdLst>
              <a:gd name="connsiteX0" fmla="*/ 0 w 2067636"/>
              <a:gd name="connsiteY0" fmla="*/ 0 h 1194179"/>
              <a:gd name="connsiteX1" fmla="*/ 539087 w 2067636"/>
              <a:gd name="connsiteY1" fmla="*/ 416257 h 1194179"/>
              <a:gd name="connsiteX2" fmla="*/ 928048 w 2067636"/>
              <a:gd name="connsiteY2" fmla="*/ 641445 h 1194179"/>
              <a:gd name="connsiteX3" fmla="*/ 1453487 w 2067636"/>
              <a:gd name="connsiteY3" fmla="*/ 771099 h 1194179"/>
              <a:gd name="connsiteX4" fmla="*/ 1883391 w 2067636"/>
              <a:gd name="connsiteY4" fmla="*/ 968991 h 1194179"/>
              <a:gd name="connsiteX5" fmla="*/ 2067636 w 2067636"/>
              <a:gd name="connsiteY5" fmla="*/ 1194179 h 119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7636" h="1194179">
                <a:moveTo>
                  <a:pt x="0" y="0"/>
                </a:moveTo>
                <a:cubicBezTo>
                  <a:pt x="192206" y="154675"/>
                  <a:pt x="384412" y="309350"/>
                  <a:pt x="539087" y="416257"/>
                </a:cubicBezTo>
                <a:cubicBezTo>
                  <a:pt x="693762" y="523165"/>
                  <a:pt x="775648" y="582305"/>
                  <a:pt x="928048" y="641445"/>
                </a:cubicBezTo>
                <a:cubicBezTo>
                  <a:pt x="1080448" y="700585"/>
                  <a:pt x="1294263" y="716508"/>
                  <a:pt x="1453487" y="771099"/>
                </a:cubicBezTo>
                <a:cubicBezTo>
                  <a:pt x="1612711" y="825690"/>
                  <a:pt x="1781033" y="898478"/>
                  <a:pt x="1883391" y="968991"/>
                </a:cubicBezTo>
                <a:cubicBezTo>
                  <a:pt x="1985749" y="1039504"/>
                  <a:pt x="2026692" y="1116841"/>
                  <a:pt x="2067636" y="1194179"/>
                </a:cubicBezTo>
              </a:path>
            </a:pathLst>
          </a:custGeom>
          <a:noFill/>
          <a:ln w="38100"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9978958" y="2763673"/>
            <a:ext cx="161330" cy="784746"/>
          </a:xfrm>
          <a:custGeom>
            <a:avLst/>
            <a:gdLst>
              <a:gd name="connsiteX0" fmla="*/ 161330 w 161330"/>
              <a:gd name="connsiteY0" fmla="*/ 0 h 784746"/>
              <a:gd name="connsiteX1" fmla="*/ 4381 w 161330"/>
              <a:gd name="connsiteY1" fmla="*/ 429904 h 784746"/>
              <a:gd name="connsiteX2" fmla="*/ 58972 w 161330"/>
              <a:gd name="connsiteY2" fmla="*/ 784746 h 7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30" h="784746">
                <a:moveTo>
                  <a:pt x="161330" y="0"/>
                </a:moveTo>
                <a:cubicBezTo>
                  <a:pt x="91385" y="149556"/>
                  <a:pt x="21441" y="299113"/>
                  <a:pt x="4381" y="429904"/>
                </a:cubicBezTo>
                <a:cubicBezTo>
                  <a:pt x="-12679" y="560695"/>
                  <a:pt x="23146" y="672720"/>
                  <a:pt x="58972" y="784746"/>
                </a:cubicBez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7581331" y="464025"/>
            <a:ext cx="3725839" cy="1937982"/>
          </a:xfrm>
          <a:custGeom>
            <a:avLst/>
            <a:gdLst>
              <a:gd name="connsiteX0" fmla="*/ 0 w 3534770"/>
              <a:gd name="connsiteY0" fmla="*/ 0 h 1862919"/>
              <a:gd name="connsiteX1" fmla="*/ 3534770 w 3534770"/>
              <a:gd name="connsiteY1" fmla="*/ 1862919 h 186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4770" h="1862919">
                <a:moveTo>
                  <a:pt x="0" y="0"/>
                </a:moveTo>
                <a:lnTo>
                  <a:pt x="3534770" y="1862919"/>
                </a:lnTo>
              </a:path>
            </a:pathLst>
          </a:cu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8393467" y="1108507"/>
            <a:ext cx="108000" cy="108000"/>
          </a:xfrm>
          <a:prstGeom prst="mathMultiply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8838760" y="1288009"/>
            <a:ext cx="108000" cy="108000"/>
          </a:xfrm>
          <a:prstGeom prst="mathMultiply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7 branches 15"/>
          <p:cNvSpPr/>
          <p:nvPr/>
        </p:nvSpPr>
        <p:spPr>
          <a:xfrm>
            <a:off x="7022862" y="2825086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7 branches 16"/>
          <p:cNvSpPr/>
          <p:nvPr/>
        </p:nvSpPr>
        <p:spPr>
          <a:xfrm>
            <a:off x="7114439" y="3196044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7 branches 17"/>
          <p:cNvSpPr/>
          <p:nvPr/>
        </p:nvSpPr>
        <p:spPr>
          <a:xfrm>
            <a:off x="7725812" y="3591144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7 branches 18"/>
          <p:cNvSpPr/>
          <p:nvPr/>
        </p:nvSpPr>
        <p:spPr>
          <a:xfrm>
            <a:off x="7580417" y="3246337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7 branches 19"/>
          <p:cNvSpPr/>
          <p:nvPr/>
        </p:nvSpPr>
        <p:spPr>
          <a:xfrm>
            <a:off x="7410040" y="2085625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7 branches 20"/>
          <p:cNvSpPr/>
          <p:nvPr/>
        </p:nvSpPr>
        <p:spPr>
          <a:xfrm>
            <a:off x="7834614" y="3186644"/>
            <a:ext cx="108000" cy="108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0085696" y="3821373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0384883" y="3302758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9898426" y="2582841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9102848" y="3391467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8921554" y="2880007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772714" y="2400301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8749937" y="3173326"/>
            <a:ext cx="108000" cy="108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4 branches 33"/>
          <p:cNvSpPr/>
          <p:nvPr/>
        </p:nvSpPr>
        <p:spPr>
          <a:xfrm>
            <a:off x="6725768" y="843932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4 branches 34"/>
          <p:cNvSpPr/>
          <p:nvPr/>
        </p:nvSpPr>
        <p:spPr>
          <a:xfrm>
            <a:off x="7508762" y="1288009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4 branches 36"/>
          <p:cNvSpPr/>
          <p:nvPr/>
        </p:nvSpPr>
        <p:spPr>
          <a:xfrm>
            <a:off x="7587378" y="1718338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4 branches 37"/>
          <p:cNvSpPr/>
          <p:nvPr/>
        </p:nvSpPr>
        <p:spPr>
          <a:xfrm>
            <a:off x="8051936" y="1973274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4 branches 38"/>
          <p:cNvSpPr/>
          <p:nvPr/>
        </p:nvSpPr>
        <p:spPr>
          <a:xfrm>
            <a:off x="8023538" y="2163057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4 branches 39"/>
          <p:cNvSpPr/>
          <p:nvPr/>
        </p:nvSpPr>
        <p:spPr>
          <a:xfrm>
            <a:off x="8010688" y="2366596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4 branches 41"/>
          <p:cNvSpPr/>
          <p:nvPr/>
        </p:nvSpPr>
        <p:spPr>
          <a:xfrm>
            <a:off x="8261161" y="3823599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4 branches 43"/>
          <p:cNvSpPr/>
          <p:nvPr/>
        </p:nvSpPr>
        <p:spPr>
          <a:xfrm>
            <a:off x="8118688" y="3514221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4 branches 44"/>
          <p:cNvSpPr/>
          <p:nvPr/>
        </p:nvSpPr>
        <p:spPr>
          <a:xfrm>
            <a:off x="8678556" y="3750263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Étoile à 4 branches 45"/>
          <p:cNvSpPr/>
          <p:nvPr/>
        </p:nvSpPr>
        <p:spPr>
          <a:xfrm>
            <a:off x="8278892" y="3185120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Étoile à 4 branches 46"/>
          <p:cNvSpPr/>
          <p:nvPr/>
        </p:nvSpPr>
        <p:spPr>
          <a:xfrm>
            <a:off x="8344432" y="4404046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Étoile à 4 branches 47"/>
          <p:cNvSpPr/>
          <p:nvPr/>
        </p:nvSpPr>
        <p:spPr>
          <a:xfrm>
            <a:off x="8002680" y="5480236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Étoile à 4 branches 48"/>
          <p:cNvSpPr/>
          <p:nvPr/>
        </p:nvSpPr>
        <p:spPr>
          <a:xfrm>
            <a:off x="8501467" y="4737044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Étoile à 4 branches 49"/>
          <p:cNvSpPr/>
          <p:nvPr/>
        </p:nvSpPr>
        <p:spPr>
          <a:xfrm>
            <a:off x="8489656" y="5060993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Étoile à 4 branches 50"/>
          <p:cNvSpPr/>
          <p:nvPr/>
        </p:nvSpPr>
        <p:spPr>
          <a:xfrm>
            <a:off x="8431572" y="5974227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Étoile à 4 branches 51"/>
          <p:cNvSpPr/>
          <p:nvPr/>
        </p:nvSpPr>
        <p:spPr>
          <a:xfrm>
            <a:off x="8261161" y="5315081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Étoile à 4 branches 52"/>
          <p:cNvSpPr/>
          <p:nvPr/>
        </p:nvSpPr>
        <p:spPr>
          <a:xfrm>
            <a:off x="8422442" y="4594454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Étoile à 4 branches 53"/>
          <p:cNvSpPr/>
          <p:nvPr/>
        </p:nvSpPr>
        <p:spPr>
          <a:xfrm>
            <a:off x="7833812" y="5623193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Étoile à 4 branches 54"/>
          <p:cNvSpPr/>
          <p:nvPr/>
        </p:nvSpPr>
        <p:spPr>
          <a:xfrm>
            <a:off x="7551262" y="5869129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Étoile à 4 branches 55"/>
          <p:cNvSpPr/>
          <p:nvPr/>
        </p:nvSpPr>
        <p:spPr>
          <a:xfrm>
            <a:off x="7770140" y="6212626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Étoile à 4 branches 56"/>
          <p:cNvSpPr/>
          <p:nvPr/>
        </p:nvSpPr>
        <p:spPr>
          <a:xfrm>
            <a:off x="8636307" y="4576302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Étoile à 4 branches 57"/>
          <p:cNvSpPr/>
          <p:nvPr/>
        </p:nvSpPr>
        <p:spPr>
          <a:xfrm>
            <a:off x="8051936" y="5964388"/>
            <a:ext cx="108000" cy="108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7721AD9-D072-4D3D-8324-A4500CA927B0}"/>
              </a:ext>
            </a:extLst>
          </p:cNvPr>
          <p:cNvSpPr/>
          <p:nvPr/>
        </p:nvSpPr>
        <p:spPr>
          <a:xfrm>
            <a:off x="3874746" y="3343143"/>
            <a:ext cx="180000" cy="180000"/>
          </a:xfrm>
          <a:prstGeom prst="ellipse">
            <a:avLst/>
          </a:prstGeom>
          <a:solidFill>
            <a:srgbClr val="EE9AD0"/>
          </a:solidFill>
          <a:ln>
            <a:solidFill>
              <a:srgbClr val="EE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Étoile à 7 branches 19">
            <a:extLst>
              <a:ext uri="{FF2B5EF4-FFF2-40B4-BE49-F238E27FC236}">
                <a16:creationId xmlns:a16="http://schemas.microsoft.com/office/drawing/2014/main" id="{431202FF-9668-4693-89A6-3F8AAF45F068}"/>
              </a:ext>
            </a:extLst>
          </p:cNvPr>
          <p:cNvSpPr/>
          <p:nvPr/>
        </p:nvSpPr>
        <p:spPr>
          <a:xfrm>
            <a:off x="2934752" y="2840865"/>
            <a:ext cx="180000" cy="180000"/>
          </a:xfrm>
          <a:prstGeom prst="star7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Étoile à 4 branches 33">
            <a:extLst>
              <a:ext uri="{FF2B5EF4-FFF2-40B4-BE49-F238E27FC236}">
                <a16:creationId xmlns:a16="http://schemas.microsoft.com/office/drawing/2014/main" id="{B8B7C586-6301-4006-863F-A03E48A8F32F}"/>
              </a:ext>
            </a:extLst>
          </p:cNvPr>
          <p:cNvSpPr/>
          <p:nvPr/>
        </p:nvSpPr>
        <p:spPr>
          <a:xfrm>
            <a:off x="3452125" y="2351830"/>
            <a:ext cx="180000" cy="180000"/>
          </a:xfrm>
          <a:prstGeom prst="star4">
            <a:avLst>
              <a:gd name="adj" fmla="val 188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Multiplier 11">
            <a:extLst>
              <a:ext uri="{FF2B5EF4-FFF2-40B4-BE49-F238E27FC236}">
                <a16:creationId xmlns:a16="http://schemas.microsoft.com/office/drawing/2014/main" id="{EC8A10DC-A0F3-4910-98A6-2D190B684FE1}"/>
              </a:ext>
            </a:extLst>
          </p:cNvPr>
          <p:cNvSpPr/>
          <p:nvPr/>
        </p:nvSpPr>
        <p:spPr>
          <a:xfrm>
            <a:off x="3121975" y="1861192"/>
            <a:ext cx="180000" cy="180000"/>
          </a:xfrm>
          <a:prstGeom prst="mathMultiply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73E802A1-F877-45F4-8DDA-27F6BA012986}"/>
              </a:ext>
            </a:extLst>
          </p:cNvPr>
          <p:cNvSpPr/>
          <p:nvPr/>
        </p:nvSpPr>
        <p:spPr>
          <a:xfrm>
            <a:off x="2934752" y="3790856"/>
            <a:ext cx="180000" cy="180000"/>
          </a:xfrm>
          <a:prstGeom prst="triangle">
            <a:avLst/>
          </a:prstGeom>
          <a:solidFill>
            <a:srgbClr val="F9C0A1"/>
          </a:solidFill>
          <a:ln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87796424-9464-4ADD-B78D-ED033E7A40C8}"/>
              </a:ext>
            </a:extLst>
          </p:cNvPr>
          <p:cNvSpPr/>
          <p:nvPr/>
        </p:nvSpPr>
        <p:spPr>
          <a:xfrm>
            <a:off x="7520028" y="2613963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riangle isocèle 63">
            <a:extLst>
              <a:ext uri="{FF2B5EF4-FFF2-40B4-BE49-F238E27FC236}">
                <a16:creationId xmlns:a16="http://schemas.microsoft.com/office/drawing/2014/main" id="{3055FE84-030A-44B0-BB3F-2A97289C1347}"/>
              </a:ext>
            </a:extLst>
          </p:cNvPr>
          <p:cNvSpPr/>
          <p:nvPr/>
        </p:nvSpPr>
        <p:spPr>
          <a:xfrm>
            <a:off x="7374651" y="2862091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riangle isocèle 64">
            <a:extLst>
              <a:ext uri="{FF2B5EF4-FFF2-40B4-BE49-F238E27FC236}">
                <a16:creationId xmlns:a16="http://schemas.microsoft.com/office/drawing/2014/main" id="{90938046-D7AD-46E1-A721-0937F12FB7E6}"/>
              </a:ext>
            </a:extLst>
          </p:cNvPr>
          <p:cNvSpPr/>
          <p:nvPr/>
        </p:nvSpPr>
        <p:spPr>
          <a:xfrm>
            <a:off x="7615115" y="3018498"/>
            <a:ext cx="108000" cy="108000"/>
          </a:xfrm>
          <a:prstGeom prst="triangl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544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3666" y="190715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LA COLLANGE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6625" y="913853"/>
            <a:ext cx="5894645" cy="4692600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513586880"/>
              </p:ext>
            </p:extLst>
          </p:nvPr>
        </p:nvGraphicFramePr>
        <p:xfrm>
          <a:off x="934033" y="1934328"/>
          <a:ext cx="3900298" cy="21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Étoile à 5 branches 2"/>
          <p:cNvSpPr/>
          <p:nvPr/>
        </p:nvSpPr>
        <p:spPr>
          <a:xfrm>
            <a:off x="3665201" y="2802422"/>
            <a:ext cx="180000" cy="180000"/>
          </a:xfrm>
          <a:prstGeom prst="star5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 à 5 branches 6"/>
          <p:cNvSpPr/>
          <p:nvPr/>
        </p:nvSpPr>
        <p:spPr>
          <a:xfrm>
            <a:off x="7099110" y="3903259"/>
            <a:ext cx="144000" cy="144000"/>
          </a:xfrm>
          <a:prstGeom prst="star5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5 branches 7"/>
          <p:cNvSpPr/>
          <p:nvPr/>
        </p:nvSpPr>
        <p:spPr>
          <a:xfrm>
            <a:off x="8084024" y="2185916"/>
            <a:ext cx="144000" cy="144000"/>
          </a:xfrm>
          <a:prstGeom prst="star5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8770263" y="2539899"/>
            <a:ext cx="144000" cy="144000"/>
          </a:xfrm>
          <a:prstGeom prst="star5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>
            <a:off x="9825023" y="2730422"/>
            <a:ext cx="144000" cy="144000"/>
          </a:xfrm>
          <a:prstGeom prst="star5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7099110" y="2279175"/>
            <a:ext cx="4101153" cy="2824738"/>
          </a:xfrm>
          <a:custGeom>
            <a:avLst/>
            <a:gdLst>
              <a:gd name="connsiteX0" fmla="*/ 0 w 4101153"/>
              <a:gd name="connsiteY0" fmla="*/ 2824738 h 2824738"/>
              <a:gd name="connsiteX1" fmla="*/ 1276066 w 4101153"/>
              <a:gd name="connsiteY1" fmla="*/ 415908 h 2824738"/>
              <a:gd name="connsiteX2" fmla="*/ 2511188 w 4101153"/>
              <a:gd name="connsiteY2" fmla="*/ 122481 h 2824738"/>
              <a:gd name="connsiteX3" fmla="*/ 4101153 w 4101153"/>
              <a:gd name="connsiteY3" fmla="*/ 1732917 h 28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1153" h="2824738">
                <a:moveTo>
                  <a:pt x="0" y="2824738"/>
                </a:moveTo>
                <a:cubicBezTo>
                  <a:pt x="428767" y="1845511"/>
                  <a:pt x="857535" y="866284"/>
                  <a:pt x="1276066" y="415908"/>
                </a:cubicBezTo>
                <a:cubicBezTo>
                  <a:pt x="1694597" y="-34468"/>
                  <a:pt x="2040340" y="-97020"/>
                  <a:pt x="2511188" y="122481"/>
                </a:cubicBezTo>
                <a:cubicBezTo>
                  <a:pt x="2982036" y="341982"/>
                  <a:pt x="3541594" y="1037449"/>
                  <a:pt x="4101153" y="1732917"/>
                </a:cubicBezTo>
              </a:path>
            </a:pathLst>
          </a:custGeom>
          <a:ln w="57150">
            <a:solidFill>
              <a:srgbClr val="B6E1A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856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2477" y="174239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CHANTELAUZE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8864" y="194442"/>
            <a:ext cx="5427435" cy="6263686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686616219"/>
              </p:ext>
            </p:extLst>
          </p:nvPr>
        </p:nvGraphicFramePr>
        <p:xfrm>
          <a:off x="581505" y="1511120"/>
          <a:ext cx="4629134" cy="2382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Étoile à 7 branches 17"/>
          <p:cNvSpPr/>
          <p:nvPr/>
        </p:nvSpPr>
        <p:spPr>
          <a:xfrm>
            <a:off x="3618980" y="2275728"/>
            <a:ext cx="180000" cy="180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7 branches 18"/>
          <p:cNvSpPr/>
          <p:nvPr/>
        </p:nvSpPr>
        <p:spPr>
          <a:xfrm>
            <a:off x="8629814" y="575061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7 branches 20"/>
          <p:cNvSpPr/>
          <p:nvPr/>
        </p:nvSpPr>
        <p:spPr>
          <a:xfrm>
            <a:off x="7926208" y="1583120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7 branches 21"/>
          <p:cNvSpPr/>
          <p:nvPr/>
        </p:nvSpPr>
        <p:spPr>
          <a:xfrm>
            <a:off x="8168898" y="1603987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7 branches 22"/>
          <p:cNvSpPr/>
          <p:nvPr/>
        </p:nvSpPr>
        <p:spPr>
          <a:xfrm>
            <a:off x="7614098" y="1735570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7 branches 28"/>
          <p:cNvSpPr/>
          <p:nvPr/>
        </p:nvSpPr>
        <p:spPr>
          <a:xfrm>
            <a:off x="7850950" y="2293728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7 branches 29"/>
          <p:cNvSpPr/>
          <p:nvPr/>
        </p:nvSpPr>
        <p:spPr>
          <a:xfrm>
            <a:off x="8312898" y="2454127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7 branches 30"/>
          <p:cNvSpPr/>
          <p:nvPr/>
        </p:nvSpPr>
        <p:spPr>
          <a:xfrm>
            <a:off x="7877155" y="2543046"/>
            <a:ext cx="152166" cy="159175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7 branches 31"/>
          <p:cNvSpPr/>
          <p:nvPr/>
        </p:nvSpPr>
        <p:spPr>
          <a:xfrm>
            <a:off x="7818590" y="3802235"/>
            <a:ext cx="152166" cy="159175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7 branches 33"/>
          <p:cNvSpPr/>
          <p:nvPr/>
        </p:nvSpPr>
        <p:spPr>
          <a:xfrm>
            <a:off x="8557814" y="5571721"/>
            <a:ext cx="144000" cy="144000"/>
          </a:xfrm>
          <a:prstGeom prst="star7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8063692" y="837488"/>
            <a:ext cx="900847" cy="5358213"/>
          </a:xfrm>
          <a:custGeom>
            <a:avLst/>
            <a:gdLst>
              <a:gd name="connsiteX0" fmla="*/ 900847 w 900847"/>
              <a:gd name="connsiteY0" fmla="*/ 0 h 5358213"/>
              <a:gd name="connsiteX1" fmla="*/ 63359 w 900847"/>
              <a:gd name="connsiteY1" fmla="*/ 1461331 h 5358213"/>
              <a:gd name="connsiteX2" fmla="*/ 88997 w 900847"/>
              <a:gd name="connsiteY2" fmla="*/ 3657600 h 5358213"/>
              <a:gd name="connsiteX3" fmla="*/ 328279 w 900847"/>
              <a:gd name="connsiteY3" fmla="*/ 5358213 h 535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47" h="5358213">
                <a:moveTo>
                  <a:pt x="900847" y="0"/>
                </a:moveTo>
                <a:cubicBezTo>
                  <a:pt x="549757" y="425865"/>
                  <a:pt x="198667" y="851731"/>
                  <a:pt x="63359" y="1461331"/>
                </a:cubicBezTo>
                <a:cubicBezTo>
                  <a:pt x="-71949" y="2070931"/>
                  <a:pt x="44844" y="3008120"/>
                  <a:pt x="88997" y="3657600"/>
                </a:cubicBezTo>
                <a:cubicBezTo>
                  <a:pt x="133150" y="4307080"/>
                  <a:pt x="230714" y="4832646"/>
                  <a:pt x="328279" y="5358213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937C521-7AE4-4332-9B9C-8C0E746F5926}"/>
              </a:ext>
            </a:extLst>
          </p:cNvPr>
          <p:cNvSpPr/>
          <p:nvPr/>
        </p:nvSpPr>
        <p:spPr>
          <a:xfrm>
            <a:off x="3582567" y="2815548"/>
            <a:ext cx="180000" cy="180000"/>
          </a:xfrm>
          <a:prstGeom prst="ellips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630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6646" y="1152907"/>
            <a:ext cx="8569569" cy="4662025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9425650" y="1194509"/>
            <a:ext cx="357690" cy="4578820"/>
          </a:xfrm>
          <a:custGeom>
            <a:avLst/>
            <a:gdLst>
              <a:gd name="connsiteX0" fmla="*/ 164123 w 357690"/>
              <a:gd name="connsiteY0" fmla="*/ 0 h 4161693"/>
              <a:gd name="connsiteX1" fmla="*/ 70338 w 357690"/>
              <a:gd name="connsiteY1" fmla="*/ 492370 h 4161693"/>
              <a:gd name="connsiteX2" fmla="*/ 211015 w 357690"/>
              <a:gd name="connsiteY2" fmla="*/ 1160585 h 4161693"/>
              <a:gd name="connsiteX3" fmla="*/ 351692 w 357690"/>
              <a:gd name="connsiteY3" fmla="*/ 2438400 h 4161693"/>
              <a:gd name="connsiteX4" fmla="*/ 0 w 357690"/>
              <a:gd name="connsiteY4" fmla="*/ 4161693 h 416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90" h="4161693">
                <a:moveTo>
                  <a:pt x="164123" y="0"/>
                </a:moveTo>
                <a:cubicBezTo>
                  <a:pt x="113323" y="149469"/>
                  <a:pt x="62523" y="298939"/>
                  <a:pt x="70338" y="492370"/>
                </a:cubicBezTo>
                <a:cubicBezTo>
                  <a:pt x="78153" y="685801"/>
                  <a:pt x="164123" y="836247"/>
                  <a:pt x="211015" y="1160585"/>
                </a:cubicBezTo>
                <a:cubicBezTo>
                  <a:pt x="257907" y="1484923"/>
                  <a:pt x="386861" y="1938215"/>
                  <a:pt x="351692" y="2438400"/>
                </a:cubicBezTo>
                <a:cubicBezTo>
                  <a:pt x="316523" y="2938585"/>
                  <a:pt x="0" y="4161693"/>
                  <a:pt x="0" y="4161693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9113F8C-8E4E-4C8C-986B-F7471A762C61}"/>
              </a:ext>
            </a:extLst>
          </p:cNvPr>
          <p:cNvSpPr/>
          <p:nvPr/>
        </p:nvSpPr>
        <p:spPr>
          <a:xfrm>
            <a:off x="6735336" y="1152907"/>
            <a:ext cx="1906859" cy="3106859"/>
          </a:xfrm>
          <a:custGeom>
            <a:avLst/>
            <a:gdLst>
              <a:gd name="connsiteX0" fmla="*/ 1962614 w 1962614"/>
              <a:gd name="connsiteY0" fmla="*/ 0 h 2776654"/>
              <a:gd name="connsiteX1" fmla="*/ 981307 w 1962614"/>
              <a:gd name="connsiteY1" fmla="*/ 1505415 h 2776654"/>
              <a:gd name="connsiteX2" fmla="*/ 825190 w 1962614"/>
              <a:gd name="connsiteY2" fmla="*/ 2096430 h 2776654"/>
              <a:gd name="connsiteX3" fmla="*/ 0 w 1962614"/>
              <a:gd name="connsiteY3" fmla="*/ 2776654 h 277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614" h="2776654">
                <a:moveTo>
                  <a:pt x="1962614" y="0"/>
                </a:moveTo>
                <a:cubicBezTo>
                  <a:pt x="1566746" y="578005"/>
                  <a:pt x="1170878" y="1156010"/>
                  <a:pt x="981307" y="1505415"/>
                </a:cubicBezTo>
                <a:cubicBezTo>
                  <a:pt x="791736" y="1854820"/>
                  <a:pt x="988741" y="1884557"/>
                  <a:pt x="825190" y="2096430"/>
                </a:cubicBezTo>
                <a:cubicBezTo>
                  <a:pt x="661639" y="2308303"/>
                  <a:pt x="330819" y="2542478"/>
                  <a:pt x="0" y="2776654"/>
                </a:cubicBezTo>
              </a:path>
            </a:pathLst>
          </a:custGeom>
          <a:noFill/>
          <a:ln w="57150"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AB05BA6-84ED-4E25-8EFE-AD8A08BFEDB9}"/>
              </a:ext>
            </a:extLst>
          </p:cNvPr>
          <p:cNvSpPr/>
          <p:nvPr/>
        </p:nvSpPr>
        <p:spPr>
          <a:xfrm>
            <a:off x="6523462" y="4360126"/>
            <a:ext cx="144000" cy="144000"/>
          </a:xfrm>
          <a:prstGeom prst="ellips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878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2" y="487556"/>
            <a:ext cx="8915399" cy="2778550"/>
          </a:xfrm>
        </p:spPr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QUE DIT LA REGLEMENTATION?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89212" y="3048000"/>
            <a:ext cx="8915399" cy="2861910"/>
          </a:xfrm>
        </p:spPr>
        <p:txBody>
          <a:bodyPr>
            <a:normAutofit fontScale="47500" lnSpcReduction="20000"/>
          </a:bodyPr>
          <a:lstStyle/>
          <a:p>
            <a:r>
              <a:rPr lang="fr-FR" sz="3300" dirty="0">
                <a:latin typeface="Ink Free" panose="03080402000500000000" pitchFamily="66" charset="0"/>
              </a:rPr>
              <a:t>Le choix de la dénomination des rues et la numérotation des maisons appartient au Conseil Municipal qui doit délibérer. </a:t>
            </a:r>
          </a:p>
          <a:p>
            <a:r>
              <a:rPr lang="fr-FR" sz="3300" dirty="0">
                <a:latin typeface="Ink Free" panose="03080402000500000000" pitchFamily="66" charset="0"/>
              </a:rPr>
              <a:t>La signalisation sera à ses frais la première fois, ensuite l’entretien appartient au propriétaire.</a:t>
            </a:r>
          </a:p>
          <a:p>
            <a:r>
              <a:rPr lang="fr-FR" sz="3300" dirty="0">
                <a:latin typeface="Ink Free" panose="03080402000500000000" pitchFamily="66" charset="0"/>
              </a:rPr>
              <a:t> </a:t>
            </a:r>
          </a:p>
          <a:p>
            <a:r>
              <a:rPr lang="fr-FR" sz="3300" dirty="0">
                <a:latin typeface="Ink Free" panose="03080402000500000000" pitchFamily="66" charset="0"/>
              </a:rPr>
              <a:t>Il faut respecter la norme AFNOR NF Z10-011 de Janvier 2013, une adresse se compose :</a:t>
            </a:r>
          </a:p>
          <a:p>
            <a:endParaRPr lang="fr-FR" sz="3300" dirty="0">
              <a:latin typeface="Ink Free" panose="030804020005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00" dirty="0">
                <a:latin typeface="Ink Free" panose="03080402000500000000" pitchFamily="66" charset="0"/>
              </a:rPr>
              <a:t>D’un numéro de voie,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00" dirty="0">
                <a:latin typeface="Ink Free" panose="03080402000500000000" pitchFamily="66" charset="0"/>
              </a:rPr>
              <a:t>D’un type de voie (rue, chemin, route…),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00" dirty="0">
                <a:latin typeface="Ink Free" panose="03080402000500000000" pitchFamily="66" charset="0"/>
              </a:rPr>
              <a:t>D’une dénomination.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719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LES GOURGOUGNES</a:t>
            </a: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671646363"/>
              </p:ext>
            </p:extLst>
          </p:nvPr>
        </p:nvGraphicFramePr>
        <p:xfrm>
          <a:off x="1001846" y="1424593"/>
          <a:ext cx="5313427" cy="2334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/>
          <a:srcRect t="2247" b="-150"/>
          <a:stretch/>
        </p:blipFill>
        <p:spPr>
          <a:xfrm>
            <a:off x="7089168" y="240142"/>
            <a:ext cx="4100986" cy="6447807"/>
          </a:xfrm>
          <a:prstGeom prst="rect">
            <a:avLst/>
          </a:prstGeom>
        </p:spPr>
      </p:pic>
      <p:sp>
        <p:nvSpPr>
          <p:cNvPr id="16" name="Multiplier 15"/>
          <p:cNvSpPr/>
          <p:nvPr/>
        </p:nvSpPr>
        <p:spPr>
          <a:xfrm>
            <a:off x="3092594" y="2106380"/>
            <a:ext cx="180000" cy="216000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/>
          <p:cNvSpPr/>
          <p:nvPr/>
        </p:nvSpPr>
        <p:spPr>
          <a:xfrm>
            <a:off x="4176758" y="2716340"/>
            <a:ext cx="216000" cy="180000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isocèle 25"/>
          <p:cNvSpPr/>
          <p:nvPr/>
        </p:nvSpPr>
        <p:spPr>
          <a:xfrm>
            <a:off x="10287000" y="1590708"/>
            <a:ext cx="159124" cy="15068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8028878" y="323385"/>
            <a:ext cx="919233" cy="3601844"/>
          </a:xfrm>
          <a:custGeom>
            <a:avLst/>
            <a:gdLst>
              <a:gd name="connsiteX0" fmla="*/ 0 w 919233"/>
              <a:gd name="connsiteY0" fmla="*/ 0 h 3601844"/>
              <a:gd name="connsiteX1" fmla="*/ 579863 w 919233"/>
              <a:gd name="connsiteY1" fmla="*/ 657922 h 3601844"/>
              <a:gd name="connsiteX2" fmla="*/ 914400 w 919233"/>
              <a:gd name="connsiteY2" fmla="*/ 936703 h 3601844"/>
              <a:gd name="connsiteX3" fmla="*/ 769434 w 919233"/>
              <a:gd name="connsiteY3" fmla="*/ 1683835 h 3601844"/>
              <a:gd name="connsiteX4" fmla="*/ 646771 w 919233"/>
              <a:gd name="connsiteY4" fmla="*/ 3601844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233" h="3601844">
                <a:moveTo>
                  <a:pt x="0" y="0"/>
                </a:moveTo>
                <a:cubicBezTo>
                  <a:pt x="213731" y="250902"/>
                  <a:pt x="427463" y="501805"/>
                  <a:pt x="579863" y="657922"/>
                </a:cubicBezTo>
                <a:cubicBezTo>
                  <a:pt x="732263" y="814039"/>
                  <a:pt x="882805" y="765717"/>
                  <a:pt x="914400" y="936703"/>
                </a:cubicBezTo>
                <a:cubicBezTo>
                  <a:pt x="945995" y="1107689"/>
                  <a:pt x="814039" y="1239645"/>
                  <a:pt x="769434" y="1683835"/>
                </a:cubicBezTo>
                <a:cubicBezTo>
                  <a:pt x="724829" y="2128025"/>
                  <a:pt x="685800" y="2864934"/>
                  <a:pt x="646771" y="3601844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8442630" y="1424593"/>
            <a:ext cx="2469931" cy="5076496"/>
          </a:xfrm>
          <a:custGeom>
            <a:avLst/>
            <a:gdLst>
              <a:gd name="connsiteX0" fmla="*/ 2469931 w 2469931"/>
              <a:gd name="connsiteY0" fmla="*/ 0 h 5076496"/>
              <a:gd name="connsiteX1" fmla="*/ 1986455 w 2469931"/>
              <a:gd name="connsiteY1" fmla="*/ 599089 h 5076496"/>
              <a:gd name="connsiteX2" fmla="*/ 1723697 w 2469931"/>
              <a:gd name="connsiteY2" fmla="*/ 1103586 h 5076496"/>
              <a:gd name="connsiteX3" fmla="*/ 1387366 w 2469931"/>
              <a:gd name="connsiteY3" fmla="*/ 1587062 h 5076496"/>
              <a:gd name="connsiteX4" fmla="*/ 546538 w 2469931"/>
              <a:gd name="connsiteY4" fmla="*/ 2543503 h 5076496"/>
              <a:gd name="connsiteX5" fmla="*/ 357352 w 2469931"/>
              <a:gd name="connsiteY5" fmla="*/ 3258206 h 5076496"/>
              <a:gd name="connsiteX6" fmla="*/ 273269 w 2469931"/>
              <a:gd name="connsiteY6" fmla="*/ 4740165 h 5076496"/>
              <a:gd name="connsiteX7" fmla="*/ 0 w 2469931"/>
              <a:gd name="connsiteY7" fmla="*/ 5076496 h 507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9931" h="5076496">
                <a:moveTo>
                  <a:pt x="2469931" y="0"/>
                </a:moveTo>
                <a:cubicBezTo>
                  <a:pt x="2290379" y="207579"/>
                  <a:pt x="2110827" y="415158"/>
                  <a:pt x="1986455" y="599089"/>
                </a:cubicBezTo>
                <a:cubicBezTo>
                  <a:pt x="1862083" y="783020"/>
                  <a:pt x="1823545" y="938924"/>
                  <a:pt x="1723697" y="1103586"/>
                </a:cubicBezTo>
                <a:cubicBezTo>
                  <a:pt x="1623849" y="1268248"/>
                  <a:pt x="1583559" y="1347076"/>
                  <a:pt x="1387366" y="1587062"/>
                </a:cubicBezTo>
                <a:cubicBezTo>
                  <a:pt x="1191173" y="1827048"/>
                  <a:pt x="718207" y="2264979"/>
                  <a:pt x="546538" y="2543503"/>
                </a:cubicBezTo>
                <a:cubicBezTo>
                  <a:pt x="374869" y="2822027"/>
                  <a:pt x="402897" y="2892096"/>
                  <a:pt x="357352" y="3258206"/>
                </a:cubicBezTo>
                <a:cubicBezTo>
                  <a:pt x="311807" y="3624316"/>
                  <a:pt x="332828" y="4437117"/>
                  <a:pt x="273269" y="4740165"/>
                </a:cubicBezTo>
                <a:cubicBezTo>
                  <a:pt x="213710" y="5043213"/>
                  <a:pt x="106855" y="5059854"/>
                  <a:pt x="0" y="5076496"/>
                </a:cubicBezTo>
              </a:path>
            </a:pathLst>
          </a:cu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/>
          <p:cNvSpPr/>
          <p:nvPr/>
        </p:nvSpPr>
        <p:spPr>
          <a:xfrm>
            <a:off x="8314016" y="5627451"/>
            <a:ext cx="128613" cy="11038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iangle isocèle 27"/>
          <p:cNvSpPr/>
          <p:nvPr/>
        </p:nvSpPr>
        <p:spPr>
          <a:xfrm>
            <a:off x="8314016" y="6261370"/>
            <a:ext cx="128613" cy="11038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28"/>
          <p:cNvSpPr/>
          <p:nvPr/>
        </p:nvSpPr>
        <p:spPr>
          <a:xfrm>
            <a:off x="8709608" y="6390701"/>
            <a:ext cx="128613" cy="11038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29"/>
          <p:cNvSpPr/>
          <p:nvPr/>
        </p:nvSpPr>
        <p:spPr>
          <a:xfrm>
            <a:off x="8524782" y="5376153"/>
            <a:ext cx="128613" cy="11038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isocèle 30"/>
          <p:cNvSpPr/>
          <p:nvPr/>
        </p:nvSpPr>
        <p:spPr>
          <a:xfrm>
            <a:off x="8488494" y="6023042"/>
            <a:ext cx="128613" cy="110388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Multiplier 31"/>
          <p:cNvSpPr/>
          <p:nvPr/>
        </p:nvSpPr>
        <p:spPr>
          <a:xfrm>
            <a:off x="7934582" y="787782"/>
            <a:ext cx="413934" cy="283691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890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904" y="169756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MALMENAIDE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3013" y="1351900"/>
            <a:ext cx="5181600" cy="3603337"/>
          </a:xfrm>
          <a:prstGeom prst="rect">
            <a:avLst/>
          </a:prstGeom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058817365"/>
              </p:ext>
            </p:extLst>
          </p:nvPr>
        </p:nvGraphicFramePr>
        <p:xfrm>
          <a:off x="1006184" y="1497412"/>
          <a:ext cx="4862804" cy="2346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Forme libre 7"/>
          <p:cNvSpPr/>
          <p:nvPr/>
        </p:nvSpPr>
        <p:spPr>
          <a:xfrm>
            <a:off x="6375042" y="2530699"/>
            <a:ext cx="5074276" cy="1088264"/>
          </a:xfrm>
          <a:custGeom>
            <a:avLst/>
            <a:gdLst>
              <a:gd name="connsiteX0" fmla="*/ 0 w 5074276"/>
              <a:gd name="connsiteY0" fmla="*/ 0 h 1088264"/>
              <a:gd name="connsiteX1" fmla="*/ 444321 w 5074276"/>
              <a:gd name="connsiteY1" fmla="*/ 379926 h 1088264"/>
              <a:gd name="connsiteX2" fmla="*/ 1133341 w 5074276"/>
              <a:gd name="connsiteY2" fmla="*/ 515155 h 1088264"/>
              <a:gd name="connsiteX3" fmla="*/ 2917065 w 5074276"/>
              <a:gd name="connsiteY3" fmla="*/ 373487 h 1088264"/>
              <a:gd name="connsiteX4" fmla="*/ 3561009 w 5074276"/>
              <a:gd name="connsiteY4" fmla="*/ 631064 h 1088264"/>
              <a:gd name="connsiteX5" fmla="*/ 4082603 w 5074276"/>
              <a:gd name="connsiteY5" fmla="*/ 972355 h 1088264"/>
              <a:gd name="connsiteX6" fmla="*/ 4597758 w 5074276"/>
              <a:gd name="connsiteY6" fmla="*/ 1056067 h 1088264"/>
              <a:gd name="connsiteX7" fmla="*/ 4720107 w 5074276"/>
              <a:gd name="connsiteY7" fmla="*/ 1023870 h 1088264"/>
              <a:gd name="connsiteX8" fmla="*/ 5074276 w 5074276"/>
              <a:gd name="connsiteY8" fmla="*/ 1088264 h 1088264"/>
              <a:gd name="connsiteX9" fmla="*/ 5074276 w 5074276"/>
              <a:gd name="connsiteY9" fmla="*/ 1088264 h 1088264"/>
              <a:gd name="connsiteX10" fmla="*/ 5074276 w 5074276"/>
              <a:gd name="connsiteY10" fmla="*/ 1088264 h 108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74276" h="1088264">
                <a:moveTo>
                  <a:pt x="0" y="0"/>
                </a:moveTo>
                <a:cubicBezTo>
                  <a:pt x="127715" y="147033"/>
                  <a:pt x="255431" y="294067"/>
                  <a:pt x="444321" y="379926"/>
                </a:cubicBezTo>
                <a:cubicBezTo>
                  <a:pt x="633211" y="465785"/>
                  <a:pt x="721217" y="516228"/>
                  <a:pt x="1133341" y="515155"/>
                </a:cubicBezTo>
                <a:cubicBezTo>
                  <a:pt x="1545465" y="514082"/>
                  <a:pt x="2512454" y="354169"/>
                  <a:pt x="2917065" y="373487"/>
                </a:cubicBezTo>
                <a:cubicBezTo>
                  <a:pt x="3321676" y="392805"/>
                  <a:pt x="3366753" y="531253"/>
                  <a:pt x="3561009" y="631064"/>
                </a:cubicBezTo>
                <a:cubicBezTo>
                  <a:pt x="3755265" y="730875"/>
                  <a:pt x="3909811" y="901521"/>
                  <a:pt x="4082603" y="972355"/>
                </a:cubicBezTo>
                <a:cubicBezTo>
                  <a:pt x="4255395" y="1043189"/>
                  <a:pt x="4491507" y="1047481"/>
                  <a:pt x="4597758" y="1056067"/>
                </a:cubicBezTo>
                <a:cubicBezTo>
                  <a:pt x="4704009" y="1064653"/>
                  <a:pt x="4640687" y="1018504"/>
                  <a:pt x="4720107" y="1023870"/>
                </a:cubicBezTo>
                <a:cubicBezTo>
                  <a:pt x="4799527" y="1029236"/>
                  <a:pt x="5074276" y="1088264"/>
                  <a:pt x="5074276" y="1088264"/>
                </a:cubicBezTo>
                <a:lnTo>
                  <a:pt x="5074276" y="1088264"/>
                </a:lnTo>
                <a:lnTo>
                  <a:pt x="5074276" y="1088264"/>
                </a:lnTo>
              </a:path>
            </a:pathLst>
          </a:custGeom>
          <a:noFill/>
          <a:ln w="38100"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10270901" y="3586766"/>
            <a:ext cx="270457" cy="1294327"/>
          </a:xfrm>
          <a:custGeom>
            <a:avLst/>
            <a:gdLst>
              <a:gd name="connsiteX0" fmla="*/ 270457 w 270457"/>
              <a:gd name="connsiteY0" fmla="*/ 0 h 1294327"/>
              <a:gd name="connsiteX1" fmla="*/ 51516 w 270457"/>
              <a:gd name="connsiteY1" fmla="*/ 206062 h 1294327"/>
              <a:gd name="connsiteX2" fmla="*/ 12879 w 270457"/>
              <a:gd name="connsiteY2" fmla="*/ 444321 h 1294327"/>
              <a:gd name="connsiteX3" fmla="*/ 90153 w 270457"/>
              <a:gd name="connsiteY3" fmla="*/ 676141 h 1294327"/>
              <a:gd name="connsiteX4" fmla="*/ 103031 w 270457"/>
              <a:gd name="connsiteY4" fmla="*/ 856445 h 1294327"/>
              <a:gd name="connsiteX5" fmla="*/ 0 w 270457"/>
              <a:gd name="connsiteY5" fmla="*/ 1294327 h 129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457" h="1294327">
                <a:moveTo>
                  <a:pt x="270457" y="0"/>
                </a:moveTo>
                <a:cubicBezTo>
                  <a:pt x="182451" y="66004"/>
                  <a:pt x="94446" y="132008"/>
                  <a:pt x="51516" y="206062"/>
                </a:cubicBezTo>
                <a:cubicBezTo>
                  <a:pt x="8586" y="280116"/>
                  <a:pt x="6440" y="365975"/>
                  <a:pt x="12879" y="444321"/>
                </a:cubicBezTo>
                <a:cubicBezTo>
                  <a:pt x="19318" y="522667"/>
                  <a:pt x="75128" y="607454"/>
                  <a:pt x="90153" y="676141"/>
                </a:cubicBezTo>
                <a:cubicBezTo>
                  <a:pt x="105178" y="744828"/>
                  <a:pt x="118056" y="753414"/>
                  <a:pt x="103031" y="856445"/>
                </a:cubicBezTo>
                <a:cubicBezTo>
                  <a:pt x="88006" y="959476"/>
                  <a:pt x="44003" y="1126901"/>
                  <a:pt x="0" y="1294327"/>
                </a:cubicBezTo>
              </a:path>
            </a:pathLst>
          </a:custGeom>
          <a:noFill/>
          <a:ln w="38100"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862054" y="2199671"/>
            <a:ext cx="180000" cy="180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267977" y="3108493"/>
            <a:ext cx="108000" cy="108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8578667" y="2569026"/>
            <a:ext cx="108000" cy="108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9139707" y="2989363"/>
            <a:ext cx="108000" cy="108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9419956" y="3108493"/>
            <a:ext cx="108000" cy="108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10541357" y="3275918"/>
            <a:ext cx="108000" cy="108000"/>
          </a:xfrm>
          <a:prstGeom prst="ellips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3862054" y="2767610"/>
            <a:ext cx="180000" cy="180000"/>
          </a:xfrm>
          <a:prstGeom prst="star5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Étoile à 5 branches 17"/>
          <p:cNvSpPr/>
          <p:nvPr/>
        </p:nvSpPr>
        <p:spPr>
          <a:xfrm>
            <a:off x="10065843" y="4142028"/>
            <a:ext cx="108000" cy="108000"/>
          </a:xfrm>
          <a:prstGeom prst="star5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554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CLAVIERES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04586" y="446088"/>
            <a:ext cx="4333974" cy="6146024"/>
          </a:xfrm>
          <a:prstGeom prst="rect">
            <a:avLst/>
          </a:prstGeom>
        </p:spPr>
      </p:pic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3529505524"/>
              </p:ext>
            </p:extLst>
          </p:nvPr>
        </p:nvGraphicFramePr>
        <p:xfrm>
          <a:off x="562527" y="1643173"/>
          <a:ext cx="4844451" cy="21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Forme libre 12"/>
          <p:cNvSpPr/>
          <p:nvPr/>
        </p:nvSpPr>
        <p:spPr>
          <a:xfrm>
            <a:off x="8747271" y="569174"/>
            <a:ext cx="2535630" cy="5951377"/>
          </a:xfrm>
          <a:custGeom>
            <a:avLst/>
            <a:gdLst>
              <a:gd name="connsiteX0" fmla="*/ 205897 w 2535630"/>
              <a:gd name="connsiteY0" fmla="*/ 0 h 5951377"/>
              <a:gd name="connsiteX1" fmla="*/ 7115 w 2535630"/>
              <a:gd name="connsiteY1" fmla="*/ 1327868 h 5951377"/>
              <a:gd name="connsiteX2" fmla="*/ 253605 w 2535630"/>
              <a:gd name="connsiteY2" fmla="*/ 2218414 h 5951377"/>
              <a:gd name="connsiteX3" fmla="*/ 2018795 w 2535630"/>
              <a:gd name="connsiteY3" fmla="*/ 5406887 h 5951377"/>
              <a:gd name="connsiteX4" fmla="*/ 2535630 w 2535630"/>
              <a:gd name="connsiteY4" fmla="*/ 5923722 h 595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630" h="5951377">
                <a:moveTo>
                  <a:pt x="205897" y="0"/>
                </a:moveTo>
                <a:cubicBezTo>
                  <a:pt x="102530" y="479066"/>
                  <a:pt x="-836" y="958132"/>
                  <a:pt x="7115" y="1327868"/>
                </a:cubicBezTo>
                <a:cubicBezTo>
                  <a:pt x="15066" y="1697604"/>
                  <a:pt x="-81675" y="1538578"/>
                  <a:pt x="253605" y="2218414"/>
                </a:cubicBezTo>
                <a:cubicBezTo>
                  <a:pt x="588885" y="2898250"/>
                  <a:pt x="1638458" y="4789336"/>
                  <a:pt x="2018795" y="5406887"/>
                </a:cubicBezTo>
                <a:cubicBezTo>
                  <a:pt x="2399132" y="6024438"/>
                  <a:pt x="2467381" y="5974080"/>
                  <a:pt x="2535630" y="5923722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xplosion 1 13"/>
          <p:cNvSpPr/>
          <p:nvPr/>
        </p:nvSpPr>
        <p:spPr>
          <a:xfrm>
            <a:off x="2894752" y="1731754"/>
            <a:ext cx="180000" cy="180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/>
          <p:cNvSpPr/>
          <p:nvPr/>
        </p:nvSpPr>
        <p:spPr>
          <a:xfrm>
            <a:off x="2884472" y="2266120"/>
            <a:ext cx="180000" cy="180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xplosion 1 19"/>
          <p:cNvSpPr/>
          <p:nvPr/>
        </p:nvSpPr>
        <p:spPr>
          <a:xfrm>
            <a:off x="9171573" y="1442226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xplosion 1 20"/>
          <p:cNvSpPr/>
          <p:nvPr/>
        </p:nvSpPr>
        <p:spPr>
          <a:xfrm>
            <a:off x="9363409" y="2109629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xplosion 1 21"/>
          <p:cNvSpPr/>
          <p:nvPr/>
        </p:nvSpPr>
        <p:spPr>
          <a:xfrm>
            <a:off x="10538709" y="4119221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xplosion 1 22"/>
          <p:cNvSpPr/>
          <p:nvPr/>
        </p:nvSpPr>
        <p:spPr>
          <a:xfrm>
            <a:off x="9171573" y="4351592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xplosion 1 23"/>
          <p:cNvSpPr/>
          <p:nvPr/>
        </p:nvSpPr>
        <p:spPr>
          <a:xfrm>
            <a:off x="10592546" y="5288686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xplosion 1 24"/>
          <p:cNvSpPr/>
          <p:nvPr/>
        </p:nvSpPr>
        <p:spPr>
          <a:xfrm>
            <a:off x="10847977" y="5653588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xplosion 1 25"/>
          <p:cNvSpPr/>
          <p:nvPr/>
        </p:nvSpPr>
        <p:spPr>
          <a:xfrm>
            <a:off x="10025491" y="5364886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xplosion 1 26"/>
          <p:cNvSpPr/>
          <p:nvPr/>
        </p:nvSpPr>
        <p:spPr>
          <a:xfrm>
            <a:off x="10628709" y="6091469"/>
            <a:ext cx="144000" cy="144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/>
          <p:cNvSpPr/>
          <p:nvPr/>
        </p:nvSpPr>
        <p:spPr>
          <a:xfrm>
            <a:off x="3346265" y="2797375"/>
            <a:ext cx="180000" cy="180000"/>
          </a:xfrm>
          <a:prstGeom prst="star5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61FF404-D657-4E28-B585-4B1618D24776}"/>
              </a:ext>
            </a:extLst>
          </p:cNvPr>
          <p:cNvSpPr/>
          <p:nvPr/>
        </p:nvSpPr>
        <p:spPr>
          <a:xfrm>
            <a:off x="3890312" y="3375100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620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24" b="2121"/>
          <a:stretch/>
        </p:blipFill>
        <p:spPr>
          <a:xfrm>
            <a:off x="2340904" y="531477"/>
            <a:ext cx="9600510" cy="58951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7" name="Forme libre 6"/>
          <p:cNvSpPr/>
          <p:nvPr/>
        </p:nvSpPr>
        <p:spPr>
          <a:xfrm>
            <a:off x="8515847" y="659958"/>
            <a:ext cx="3053301" cy="4015409"/>
          </a:xfrm>
          <a:custGeom>
            <a:avLst/>
            <a:gdLst>
              <a:gd name="connsiteX0" fmla="*/ 0 w 3053301"/>
              <a:gd name="connsiteY0" fmla="*/ 0 h 4015409"/>
              <a:gd name="connsiteX1" fmla="*/ 1208598 w 3053301"/>
              <a:gd name="connsiteY1" fmla="*/ 2234317 h 4015409"/>
              <a:gd name="connsiteX2" fmla="*/ 2043485 w 3053301"/>
              <a:gd name="connsiteY2" fmla="*/ 3164619 h 4015409"/>
              <a:gd name="connsiteX3" fmla="*/ 3053301 w 3053301"/>
              <a:gd name="connsiteY3" fmla="*/ 4015409 h 401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3301" h="4015409">
                <a:moveTo>
                  <a:pt x="0" y="0"/>
                </a:moveTo>
                <a:cubicBezTo>
                  <a:pt x="434008" y="853440"/>
                  <a:pt x="868017" y="1706880"/>
                  <a:pt x="1208598" y="2234317"/>
                </a:cubicBezTo>
                <a:cubicBezTo>
                  <a:pt x="1549179" y="2761754"/>
                  <a:pt x="1736035" y="2867770"/>
                  <a:pt x="2043485" y="3164619"/>
                </a:cubicBezTo>
                <a:cubicBezTo>
                  <a:pt x="2350935" y="3461468"/>
                  <a:pt x="2702118" y="3738438"/>
                  <a:pt x="3053301" y="4015409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xplosion 1 23"/>
          <p:cNvSpPr/>
          <p:nvPr/>
        </p:nvSpPr>
        <p:spPr>
          <a:xfrm>
            <a:off x="9743096" y="2363980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xplosion 1 26"/>
          <p:cNvSpPr/>
          <p:nvPr/>
        </p:nvSpPr>
        <p:spPr>
          <a:xfrm>
            <a:off x="9524051" y="2876778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9036406" y="2399046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xplosion 1 28"/>
          <p:cNvSpPr/>
          <p:nvPr/>
        </p:nvSpPr>
        <p:spPr>
          <a:xfrm>
            <a:off x="9908532" y="2611056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xplosion 1 29"/>
          <p:cNvSpPr/>
          <p:nvPr/>
        </p:nvSpPr>
        <p:spPr>
          <a:xfrm>
            <a:off x="9741430" y="3284219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xplosion 1 30"/>
          <p:cNvSpPr/>
          <p:nvPr/>
        </p:nvSpPr>
        <p:spPr>
          <a:xfrm>
            <a:off x="10481955" y="3338219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xplosion 1 31"/>
          <p:cNvSpPr/>
          <p:nvPr/>
        </p:nvSpPr>
        <p:spPr>
          <a:xfrm>
            <a:off x="10937914" y="4520822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xplosion 1 34"/>
          <p:cNvSpPr/>
          <p:nvPr/>
        </p:nvSpPr>
        <p:spPr>
          <a:xfrm>
            <a:off x="9650051" y="918809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xplosion 1 35"/>
          <p:cNvSpPr/>
          <p:nvPr/>
        </p:nvSpPr>
        <p:spPr>
          <a:xfrm>
            <a:off x="8089581" y="1211522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/>
          <p:cNvSpPr/>
          <p:nvPr/>
        </p:nvSpPr>
        <p:spPr>
          <a:xfrm>
            <a:off x="4188168" y="3123792"/>
            <a:ext cx="144000" cy="144000"/>
          </a:xfrm>
          <a:prstGeom prst="star5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2899177" y="3877021"/>
            <a:ext cx="144000" cy="144000"/>
          </a:xfrm>
          <a:prstGeom prst="star5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riangle isocèle 38"/>
          <p:cNvSpPr/>
          <p:nvPr/>
        </p:nvSpPr>
        <p:spPr>
          <a:xfrm>
            <a:off x="6606520" y="3945147"/>
            <a:ext cx="108000" cy="10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/>
          <p:cNvSpPr/>
          <p:nvPr/>
        </p:nvSpPr>
        <p:spPr>
          <a:xfrm>
            <a:off x="9062014" y="3891404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/>
          <p:cNvSpPr/>
          <p:nvPr/>
        </p:nvSpPr>
        <p:spPr>
          <a:xfrm>
            <a:off x="8636607" y="4161147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/>
          <p:cNvSpPr/>
          <p:nvPr/>
        </p:nvSpPr>
        <p:spPr>
          <a:xfrm>
            <a:off x="9300140" y="4232221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5 branches 43"/>
          <p:cNvSpPr/>
          <p:nvPr/>
        </p:nvSpPr>
        <p:spPr>
          <a:xfrm>
            <a:off x="9578051" y="4219305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5 branches 44"/>
          <p:cNvSpPr/>
          <p:nvPr/>
        </p:nvSpPr>
        <p:spPr>
          <a:xfrm>
            <a:off x="10278996" y="5027386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Étoile à 5 branches 45"/>
          <p:cNvSpPr/>
          <p:nvPr/>
        </p:nvSpPr>
        <p:spPr>
          <a:xfrm>
            <a:off x="9854963" y="5770853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Étoile à 5 branches 46"/>
          <p:cNvSpPr/>
          <p:nvPr/>
        </p:nvSpPr>
        <p:spPr>
          <a:xfrm>
            <a:off x="8376324" y="4053147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2EBAD7-B96C-4C17-9D2D-11926155BE32}"/>
              </a:ext>
            </a:extLst>
          </p:cNvPr>
          <p:cNvSpPr/>
          <p:nvPr/>
        </p:nvSpPr>
        <p:spPr>
          <a:xfrm>
            <a:off x="4762177" y="4021020"/>
            <a:ext cx="1453140" cy="2234813"/>
          </a:xfrm>
          <a:custGeom>
            <a:avLst/>
            <a:gdLst>
              <a:gd name="connsiteX0" fmla="*/ 1515961 w 1515961"/>
              <a:gd name="connsiteY0" fmla="*/ 54076 h 2429286"/>
              <a:gd name="connsiteX1" fmla="*/ 1426751 w 1515961"/>
              <a:gd name="connsiteY1" fmla="*/ 76379 h 2429286"/>
              <a:gd name="connsiteX2" fmla="*/ 1092214 w 1515961"/>
              <a:gd name="connsiteY2" fmla="*/ 790057 h 2429286"/>
              <a:gd name="connsiteX3" fmla="*/ 155512 w 1515961"/>
              <a:gd name="connsiteY3" fmla="*/ 1927481 h 2429286"/>
              <a:gd name="connsiteX4" fmla="*/ 10546 w 1515961"/>
              <a:gd name="connsiteY4" fmla="*/ 2429286 h 242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961" h="2429286">
                <a:moveTo>
                  <a:pt x="1515961" y="54076"/>
                </a:moveTo>
                <a:cubicBezTo>
                  <a:pt x="1506668" y="3895"/>
                  <a:pt x="1497375" y="-46285"/>
                  <a:pt x="1426751" y="76379"/>
                </a:cubicBezTo>
                <a:cubicBezTo>
                  <a:pt x="1356126" y="199043"/>
                  <a:pt x="1304087" y="481540"/>
                  <a:pt x="1092214" y="790057"/>
                </a:cubicBezTo>
                <a:cubicBezTo>
                  <a:pt x="880341" y="1098574"/>
                  <a:pt x="335790" y="1654276"/>
                  <a:pt x="155512" y="1927481"/>
                </a:cubicBezTo>
                <a:cubicBezTo>
                  <a:pt x="-24766" y="2200686"/>
                  <a:pt x="-7110" y="2314986"/>
                  <a:pt x="10546" y="2429286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xplosion 1 29">
            <a:extLst>
              <a:ext uri="{FF2B5EF4-FFF2-40B4-BE49-F238E27FC236}">
                <a16:creationId xmlns:a16="http://schemas.microsoft.com/office/drawing/2014/main" id="{0076FE6B-06D4-4751-BE24-F3DE6D894111}"/>
              </a:ext>
            </a:extLst>
          </p:cNvPr>
          <p:cNvSpPr/>
          <p:nvPr/>
        </p:nvSpPr>
        <p:spPr>
          <a:xfrm>
            <a:off x="9854532" y="3495978"/>
            <a:ext cx="108000" cy="1080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Étoile à 5 branches 39">
            <a:extLst>
              <a:ext uri="{FF2B5EF4-FFF2-40B4-BE49-F238E27FC236}">
                <a16:creationId xmlns:a16="http://schemas.microsoft.com/office/drawing/2014/main" id="{9987BB03-0E71-4991-A2AE-A0D6A40C42AA}"/>
              </a:ext>
            </a:extLst>
          </p:cNvPr>
          <p:cNvSpPr/>
          <p:nvPr/>
        </p:nvSpPr>
        <p:spPr>
          <a:xfrm>
            <a:off x="9076229" y="435280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713E7EE8-A281-4E41-989F-24C61B0CCA70}"/>
              </a:ext>
            </a:extLst>
          </p:cNvPr>
          <p:cNvSpPr/>
          <p:nvPr/>
        </p:nvSpPr>
        <p:spPr>
          <a:xfrm>
            <a:off x="2424839" y="680269"/>
            <a:ext cx="4700078" cy="3367421"/>
          </a:xfrm>
          <a:custGeom>
            <a:avLst/>
            <a:gdLst>
              <a:gd name="connsiteX0" fmla="*/ 0 w 4700078"/>
              <a:gd name="connsiteY0" fmla="*/ 2770361 h 3367421"/>
              <a:gd name="connsiteX1" fmla="*/ 651850 w 4700078"/>
              <a:gd name="connsiteY1" fmla="*/ 2951430 h 3367421"/>
              <a:gd name="connsiteX2" fmla="*/ 1367074 w 4700078"/>
              <a:gd name="connsiteY2" fmla="*/ 3005751 h 3367421"/>
              <a:gd name="connsiteX3" fmla="*/ 2390115 w 4700078"/>
              <a:gd name="connsiteY3" fmla="*/ 3168713 h 3367421"/>
              <a:gd name="connsiteX4" fmla="*/ 2897109 w 4700078"/>
              <a:gd name="connsiteY4" fmla="*/ 3340729 h 3367421"/>
              <a:gd name="connsiteX5" fmla="*/ 3521798 w 4700078"/>
              <a:gd name="connsiteY5" fmla="*/ 3259248 h 3367421"/>
              <a:gd name="connsiteX6" fmla="*/ 4644428 w 4700078"/>
              <a:gd name="connsiteY6" fmla="*/ 2353901 h 3367421"/>
              <a:gd name="connsiteX7" fmla="*/ 4427145 w 4700078"/>
              <a:gd name="connsiteY7" fmla="*/ 0 h 336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0078" h="3367421">
                <a:moveTo>
                  <a:pt x="0" y="2770361"/>
                </a:moveTo>
                <a:cubicBezTo>
                  <a:pt x="212002" y="2841279"/>
                  <a:pt x="424004" y="2912198"/>
                  <a:pt x="651850" y="2951430"/>
                </a:cubicBezTo>
                <a:cubicBezTo>
                  <a:pt x="879696" y="2990662"/>
                  <a:pt x="1077363" y="2969537"/>
                  <a:pt x="1367074" y="3005751"/>
                </a:cubicBezTo>
                <a:cubicBezTo>
                  <a:pt x="1656785" y="3041965"/>
                  <a:pt x="2135109" y="3112883"/>
                  <a:pt x="2390115" y="3168713"/>
                </a:cubicBezTo>
                <a:cubicBezTo>
                  <a:pt x="2645121" y="3224543"/>
                  <a:pt x="2708495" y="3325640"/>
                  <a:pt x="2897109" y="3340729"/>
                </a:cubicBezTo>
                <a:cubicBezTo>
                  <a:pt x="3085723" y="3355818"/>
                  <a:pt x="3230578" y="3423719"/>
                  <a:pt x="3521798" y="3259248"/>
                </a:cubicBezTo>
                <a:cubicBezTo>
                  <a:pt x="3813018" y="3094777"/>
                  <a:pt x="4493537" y="2897109"/>
                  <a:pt x="4644428" y="2353901"/>
                </a:cubicBezTo>
                <a:cubicBezTo>
                  <a:pt x="4795319" y="1810693"/>
                  <a:pt x="4611232" y="905346"/>
                  <a:pt x="4427145" y="0"/>
                </a:cubicBezTo>
              </a:path>
            </a:pathLst>
          </a:custGeom>
          <a:noFill/>
          <a:ln w="5715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512FACE-F293-4679-ACCC-23EDDF589864}"/>
              </a:ext>
            </a:extLst>
          </p:cNvPr>
          <p:cNvSpPr/>
          <p:nvPr/>
        </p:nvSpPr>
        <p:spPr>
          <a:xfrm>
            <a:off x="7297093" y="3141552"/>
            <a:ext cx="3249914" cy="3195874"/>
          </a:xfrm>
          <a:custGeom>
            <a:avLst/>
            <a:gdLst>
              <a:gd name="connsiteX0" fmla="*/ 0 w 3249914"/>
              <a:gd name="connsiteY0" fmla="*/ 0 h 3195874"/>
              <a:gd name="connsiteX1" fmla="*/ 407406 w 3249914"/>
              <a:gd name="connsiteY1" fmla="*/ 117696 h 3195874"/>
              <a:gd name="connsiteX2" fmla="*/ 588475 w 3249914"/>
              <a:gd name="connsiteY2" fmla="*/ 244444 h 3195874"/>
              <a:gd name="connsiteX3" fmla="*/ 1104523 w 3249914"/>
              <a:gd name="connsiteY3" fmla="*/ 760492 h 3195874"/>
              <a:gd name="connsiteX4" fmla="*/ 1539089 w 3249914"/>
              <a:gd name="connsiteY4" fmla="*/ 1004935 h 3195874"/>
              <a:gd name="connsiteX5" fmla="*/ 1973656 w 3249914"/>
              <a:gd name="connsiteY5" fmla="*/ 1068309 h 3195874"/>
              <a:gd name="connsiteX6" fmla="*/ 2498757 w 3249914"/>
              <a:gd name="connsiteY6" fmla="*/ 995882 h 3195874"/>
              <a:gd name="connsiteX7" fmla="*/ 2797521 w 3249914"/>
              <a:gd name="connsiteY7" fmla="*/ 1231272 h 3195874"/>
              <a:gd name="connsiteX8" fmla="*/ 2879002 w 3249914"/>
              <a:gd name="connsiteY8" fmla="*/ 1729212 h 3195874"/>
              <a:gd name="connsiteX9" fmla="*/ 2734147 w 3249914"/>
              <a:gd name="connsiteY9" fmla="*/ 2190939 h 3195874"/>
              <a:gd name="connsiteX10" fmla="*/ 2788467 w 3249914"/>
              <a:gd name="connsiteY10" fmla="*/ 2625505 h 3195874"/>
              <a:gd name="connsiteX11" fmla="*/ 3060071 w 3249914"/>
              <a:gd name="connsiteY11" fmla="*/ 2924270 h 3195874"/>
              <a:gd name="connsiteX12" fmla="*/ 3241141 w 3249914"/>
              <a:gd name="connsiteY12" fmla="*/ 3041965 h 3195874"/>
              <a:gd name="connsiteX13" fmla="*/ 3204927 w 3249914"/>
              <a:gd name="connsiteY13" fmla="*/ 3195874 h 319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49914" h="3195874">
                <a:moveTo>
                  <a:pt x="0" y="0"/>
                </a:moveTo>
                <a:cubicBezTo>
                  <a:pt x="154663" y="38477"/>
                  <a:pt x="309327" y="76955"/>
                  <a:pt x="407406" y="117696"/>
                </a:cubicBezTo>
                <a:cubicBezTo>
                  <a:pt x="505485" y="158437"/>
                  <a:pt x="472289" y="137311"/>
                  <a:pt x="588475" y="244444"/>
                </a:cubicBezTo>
                <a:cubicBezTo>
                  <a:pt x="704661" y="351577"/>
                  <a:pt x="946087" y="633743"/>
                  <a:pt x="1104523" y="760492"/>
                </a:cubicBezTo>
                <a:cubicBezTo>
                  <a:pt x="1262959" y="887241"/>
                  <a:pt x="1394234" y="953632"/>
                  <a:pt x="1539089" y="1004935"/>
                </a:cubicBezTo>
                <a:cubicBezTo>
                  <a:pt x="1683944" y="1056238"/>
                  <a:pt x="1813711" y="1069818"/>
                  <a:pt x="1973656" y="1068309"/>
                </a:cubicBezTo>
                <a:cubicBezTo>
                  <a:pt x="2133601" y="1066800"/>
                  <a:pt x="2361446" y="968722"/>
                  <a:pt x="2498757" y="995882"/>
                </a:cubicBezTo>
                <a:cubicBezTo>
                  <a:pt x="2636068" y="1023042"/>
                  <a:pt x="2734147" y="1109050"/>
                  <a:pt x="2797521" y="1231272"/>
                </a:cubicBezTo>
                <a:cubicBezTo>
                  <a:pt x="2860895" y="1353494"/>
                  <a:pt x="2889564" y="1569268"/>
                  <a:pt x="2879002" y="1729212"/>
                </a:cubicBezTo>
                <a:cubicBezTo>
                  <a:pt x="2868440" y="1889157"/>
                  <a:pt x="2749236" y="2041557"/>
                  <a:pt x="2734147" y="2190939"/>
                </a:cubicBezTo>
                <a:cubicBezTo>
                  <a:pt x="2719058" y="2340321"/>
                  <a:pt x="2734146" y="2503283"/>
                  <a:pt x="2788467" y="2625505"/>
                </a:cubicBezTo>
                <a:cubicBezTo>
                  <a:pt x="2842788" y="2747727"/>
                  <a:pt x="2984625" y="2854860"/>
                  <a:pt x="3060071" y="2924270"/>
                </a:cubicBezTo>
                <a:cubicBezTo>
                  <a:pt x="3135517" y="2993680"/>
                  <a:pt x="3216998" y="2996698"/>
                  <a:pt x="3241141" y="3041965"/>
                </a:cubicBezTo>
                <a:cubicBezTo>
                  <a:pt x="3265284" y="3087232"/>
                  <a:pt x="3235105" y="3141553"/>
                  <a:pt x="3204927" y="3195874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31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3157" y="446088"/>
            <a:ext cx="4361311" cy="5414962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BOUCHET RANGEARD</a:t>
            </a: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4269870378"/>
              </p:ext>
            </p:extLst>
          </p:nvPr>
        </p:nvGraphicFramePr>
        <p:xfrm>
          <a:off x="690689" y="1544988"/>
          <a:ext cx="4842013" cy="244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rme libre 1"/>
          <p:cNvSpPr/>
          <p:nvPr/>
        </p:nvSpPr>
        <p:spPr>
          <a:xfrm>
            <a:off x="8024031" y="791110"/>
            <a:ext cx="1869982" cy="4972692"/>
          </a:xfrm>
          <a:custGeom>
            <a:avLst/>
            <a:gdLst>
              <a:gd name="connsiteX0" fmla="*/ 1869982 w 1869982"/>
              <a:gd name="connsiteY0" fmla="*/ 0 h 4972692"/>
              <a:gd name="connsiteX1" fmla="*/ 1366549 w 1869982"/>
              <a:gd name="connsiteY1" fmla="*/ 1140432 h 4972692"/>
              <a:gd name="connsiteX2" fmla="*/ 565165 w 1869982"/>
              <a:gd name="connsiteY2" fmla="*/ 1222625 h 4972692"/>
              <a:gd name="connsiteX3" fmla="*/ 86 w 1869982"/>
              <a:gd name="connsiteY3" fmla="*/ 2024009 h 4972692"/>
              <a:gd name="connsiteX4" fmla="*/ 524068 w 1869982"/>
              <a:gd name="connsiteY4" fmla="*/ 2558265 h 4972692"/>
              <a:gd name="connsiteX5" fmla="*/ 780922 w 1869982"/>
              <a:gd name="connsiteY5" fmla="*/ 3667874 h 4972692"/>
              <a:gd name="connsiteX6" fmla="*/ 185021 w 1869982"/>
              <a:gd name="connsiteY6" fmla="*/ 4972692 h 49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9982" h="4972692">
                <a:moveTo>
                  <a:pt x="1869982" y="0"/>
                </a:moveTo>
                <a:cubicBezTo>
                  <a:pt x="1727000" y="468330"/>
                  <a:pt x="1584018" y="936661"/>
                  <a:pt x="1366549" y="1140432"/>
                </a:cubicBezTo>
                <a:cubicBezTo>
                  <a:pt x="1149079" y="1344203"/>
                  <a:pt x="792909" y="1075362"/>
                  <a:pt x="565165" y="1222625"/>
                </a:cubicBezTo>
                <a:cubicBezTo>
                  <a:pt x="337421" y="1369888"/>
                  <a:pt x="6935" y="1801402"/>
                  <a:pt x="86" y="2024009"/>
                </a:cubicBezTo>
                <a:cubicBezTo>
                  <a:pt x="-6764" y="2246616"/>
                  <a:pt x="393929" y="2284288"/>
                  <a:pt x="524068" y="2558265"/>
                </a:cubicBezTo>
                <a:cubicBezTo>
                  <a:pt x="654207" y="2832243"/>
                  <a:pt x="837430" y="3265470"/>
                  <a:pt x="780922" y="3667874"/>
                </a:cubicBezTo>
                <a:cubicBezTo>
                  <a:pt x="724414" y="4070278"/>
                  <a:pt x="454717" y="4521485"/>
                  <a:pt x="185021" y="4972692"/>
                </a:cubicBezTo>
              </a:path>
            </a:pathLst>
          </a:custGeom>
          <a:noFill/>
          <a:ln w="5715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056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3799" y="240142"/>
            <a:ext cx="4240215" cy="6249543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 SOLIER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661274524"/>
              </p:ext>
            </p:extLst>
          </p:nvPr>
        </p:nvGraphicFramePr>
        <p:xfrm>
          <a:off x="754902" y="1590708"/>
          <a:ext cx="5266719" cy="211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Forme libre 7"/>
          <p:cNvSpPr/>
          <p:nvPr/>
        </p:nvSpPr>
        <p:spPr>
          <a:xfrm>
            <a:off x="9623424" y="616647"/>
            <a:ext cx="904144" cy="5712977"/>
          </a:xfrm>
          <a:custGeom>
            <a:avLst/>
            <a:gdLst>
              <a:gd name="connsiteX0" fmla="*/ 904144 w 904144"/>
              <a:gd name="connsiteY0" fmla="*/ 0 h 5712977"/>
              <a:gd name="connsiteX1" fmla="*/ 523818 w 904144"/>
              <a:gd name="connsiteY1" fmla="*/ 1634591 h 5712977"/>
              <a:gd name="connsiteX2" fmla="*/ 103032 w 904144"/>
              <a:gd name="connsiteY2" fmla="*/ 2306230 h 5712977"/>
              <a:gd name="connsiteX3" fmla="*/ 46388 w 904144"/>
              <a:gd name="connsiteY3" fmla="*/ 3188262 h 5712977"/>
              <a:gd name="connsiteX4" fmla="*/ 119216 w 904144"/>
              <a:gd name="connsiteY4" fmla="*/ 3641416 h 5712977"/>
              <a:gd name="connsiteX5" fmla="*/ 5928 w 904144"/>
              <a:gd name="connsiteY5" fmla="*/ 4345423 h 5712977"/>
              <a:gd name="connsiteX6" fmla="*/ 337701 w 904144"/>
              <a:gd name="connsiteY6" fmla="*/ 4750025 h 5712977"/>
              <a:gd name="connsiteX7" fmla="*/ 410530 w 904144"/>
              <a:gd name="connsiteY7" fmla="*/ 5057522 h 5712977"/>
              <a:gd name="connsiteX8" fmla="*/ 564278 w 904144"/>
              <a:gd name="connsiteY8" fmla="*/ 5712977 h 571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144" h="5712977">
                <a:moveTo>
                  <a:pt x="904144" y="0"/>
                </a:moveTo>
                <a:cubicBezTo>
                  <a:pt x="780740" y="625109"/>
                  <a:pt x="657337" y="1250219"/>
                  <a:pt x="523818" y="1634591"/>
                </a:cubicBezTo>
                <a:cubicBezTo>
                  <a:pt x="390299" y="2018963"/>
                  <a:pt x="182604" y="2047285"/>
                  <a:pt x="103032" y="2306230"/>
                </a:cubicBezTo>
                <a:cubicBezTo>
                  <a:pt x="23460" y="2565175"/>
                  <a:pt x="43691" y="2965731"/>
                  <a:pt x="46388" y="3188262"/>
                </a:cubicBezTo>
                <a:cubicBezTo>
                  <a:pt x="49085" y="3410793"/>
                  <a:pt x="125959" y="3448556"/>
                  <a:pt x="119216" y="3641416"/>
                </a:cubicBezTo>
                <a:cubicBezTo>
                  <a:pt x="112473" y="3834276"/>
                  <a:pt x="-30486" y="4160655"/>
                  <a:pt x="5928" y="4345423"/>
                </a:cubicBezTo>
                <a:cubicBezTo>
                  <a:pt x="42342" y="4530191"/>
                  <a:pt x="270267" y="4631342"/>
                  <a:pt x="337701" y="4750025"/>
                </a:cubicBezTo>
                <a:cubicBezTo>
                  <a:pt x="405135" y="4868708"/>
                  <a:pt x="372767" y="4897030"/>
                  <a:pt x="410530" y="5057522"/>
                </a:cubicBezTo>
                <a:cubicBezTo>
                  <a:pt x="448293" y="5218014"/>
                  <a:pt x="506285" y="5465495"/>
                  <a:pt x="564278" y="5712977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8246194" y="287676"/>
            <a:ext cx="1062193" cy="636998"/>
          </a:xfrm>
          <a:custGeom>
            <a:avLst/>
            <a:gdLst>
              <a:gd name="connsiteX0" fmla="*/ 3954 w 1062193"/>
              <a:gd name="connsiteY0" fmla="*/ 636998 h 636998"/>
              <a:gd name="connsiteX1" fmla="*/ 65599 w 1062193"/>
              <a:gd name="connsiteY1" fmla="*/ 606176 h 636998"/>
              <a:gd name="connsiteX2" fmla="*/ 456017 w 1062193"/>
              <a:gd name="connsiteY2" fmla="*/ 554805 h 636998"/>
              <a:gd name="connsiteX3" fmla="*/ 949177 w 1062193"/>
              <a:gd name="connsiteY3" fmla="*/ 143839 h 636998"/>
              <a:gd name="connsiteX4" fmla="*/ 1062193 w 1062193"/>
              <a:gd name="connsiteY4" fmla="*/ 0 h 63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193" h="636998">
                <a:moveTo>
                  <a:pt x="3954" y="636998"/>
                </a:moveTo>
                <a:cubicBezTo>
                  <a:pt x="-2896" y="628436"/>
                  <a:pt x="-9745" y="619875"/>
                  <a:pt x="65599" y="606176"/>
                </a:cubicBezTo>
                <a:cubicBezTo>
                  <a:pt x="140943" y="592477"/>
                  <a:pt x="308754" y="631861"/>
                  <a:pt x="456017" y="554805"/>
                </a:cubicBezTo>
                <a:cubicBezTo>
                  <a:pt x="603280" y="477749"/>
                  <a:pt x="848148" y="236306"/>
                  <a:pt x="949177" y="143839"/>
                </a:cubicBezTo>
                <a:cubicBezTo>
                  <a:pt x="1050206" y="51372"/>
                  <a:pt x="1056199" y="25686"/>
                  <a:pt x="1062193" y="0"/>
                </a:cubicBezTo>
              </a:path>
            </a:pathLst>
          </a:custGeom>
          <a:noFill/>
          <a:ln w="3810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756585" y="2794071"/>
            <a:ext cx="180000" cy="180000"/>
          </a:xfrm>
          <a:prstGeom prst="ellips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016676" y="780674"/>
            <a:ext cx="144000" cy="144000"/>
          </a:xfrm>
          <a:prstGeom prst="ellipse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2912180" y="2208691"/>
            <a:ext cx="180000" cy="180000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10146330" y="2388691"/>
            <a:ext cx="180000" cy="180000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9845346" y="4564041"/>
            <a:ext cx="180000" cy="180000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er 12"/>
          <p:cNvSpPr/>
          <p:nvPr/>
        </p:nvSpPr>
        <p:spPr>
          <a:xfrm>
            <a:off x="9063906" y="5381103"/>
            <a:ext cx="180000" cy="180000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251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8528" y="446088"/>
            <a:ext cx="4730570" cy="541496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LE PATURAL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353409838"/>
              </p:ext>
            </p:extLst>
          </p:nvPr>
        </p:nvGraphicFramePr>
        <p:xfrm>
          <a:off x="436851" y="1590708"/>
          <a:ext cx="4693843" cy="224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rme libre 1"/>
          <p:cNvSpPr/>
          <p:nvPr/>
        </p:nvSpPr>
        <p:spPr>
          <a:xfrm>
            <a:off x="6698751" y="893852"/>
            <a:ext cx="4315146" cy="4859676"/>
          </a:xfrm>
          <a:custGeom>
            <a:avLst/>
            <a:gdLst>
              <a:gd name="connsiteX0" fmla="*/ 0 w 4315146"/>
              <a:gd name="connsiteY0" fmla="*/ 0 h 4859676"/>
              <a:gd name="connsiteX1" fmla="*/ 585627 w 4315146"/>
              <a:gd name="connsiteY1" fmla="*/ 595901 h 4859676"/>
              <a:gd name="connsiteX2" fmla="*/ 1561671 w 4315146"/>
              <a:gd name="connsiteY2" fmla="*/ 1684961 h 4859676"/>
              <a:gd name="connsiteX3" fmla="*/ 1993186 w 4315146"/>
              <a:gd name="connsiteY3" fmla="*/ 2332233 h 4859676"/>
              <a:gd name="connsiteX4" fmla="*/ 2291137 w 4315146"/>
              <a:gd name="connsiteY4" fmla="*/ 2928135 h 4859676"/>
              <a:gd name="connsiteX5" fmla="*/ 2815119 w 4315146"/>
              <a:gd name="connsiteY5" fmla="*/ 3626777 h 4859676"/>
              <a:gd name="connsiteX6" fmla="*/ 4315146 w 4315146"/>
              <a:gd name="connsiteY6" fmla="*/ 4859676 h 48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46" h="4859676">
                <a:moveTo>
                  <a:pt x="0" y="0"/>
                </a:moveTo>
                <a:cubicBezTo>
                  <a:pt x="162674" y="157537"/>
                  <a:pt x="325349" y="315074"/>
                  <a:pt x="585627" y="595901"/>
                </a:cubicBezTo>
                <a:cubicBezTo>
                  <a:pt x="845906" y="876728"/>
                  <a:pt x="1327078" y="1395572"/>
                  <a:pt x="1561671" y="1684961"/>
                </a:cubicBezTo>
                <a:cubicBezTo>
                  <a:pt x="1796264" y="1974350"/>
                  <a:pt x="1871608" y="2125037"/>
                  <a:pt x="1993186" y="2332233"/>
                </a:cubicBezTo>
                <a:cubicBezTo>
                  <a:pt x="2114764" y="2539429"/>
                  <a:pt x="2154148" y="2712378"/>
                  <a:pt x="2291137" y="2928135"/>
                </a:cubicBezTo>
                <a:cubicBezTo>
                  <a:pt x="2428126" y="3143892"/>
                  <a:pt x="2477784" y="3304853"/>
                  <a:pt x="2815119" y="3626777"/>
                </a:cubicBezTo>
                <a:cubicBezTo>
                  <a:pt x="3152454" y="3948701"/>
                  <a:pt x="3733800" y="4404188"/>
                  <a:pt x="4315146" y="4859676"/>
                </a:cubicBezTo>
              </a:path>
            </a:pathLst>
          </a:custGeom>
          <a:noFill/>
          <a:ln w="57150"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>
            <a:off x="3028296" y="2477388"/>
            <a:ext cx="216000" cy="216000"/>
          </a:xfrm>
          <a:prstGeom prst="triangl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9636929" y="4168151"/>
            <a:ext cx="144000" cy="144000"/>
          </a:xfrm>
          <a:prstGeom prst="triangl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>
            <a:off x="9915252" y="4534977"/>
            <a:ext cx="144000" cy="144000"/>
          </a:xfrm>
          <a:prstGeom prst="triangle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37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260" b="4640"/>
          <a:stretch/>
        </p:blipFill>
        <p:spPr>
          <a:xfrm>
            <a:off x="5278864" y="240143"/>
            <a:ext cx="6586821" cy="6031565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DURET/THENOT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105237496"/>
              </p:ext>
            </p:extLst>
          </p:nvPr>
        </p:nvGraphicFramePr>
        <p:xfrm>
          <a:off x="436851" y="1590708"/>
          <a:ext cx="4477221" cy="2545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llipse 6"/>
          <p:cNvSpPr/>
          <p:nvPr/>
        </p:nvSpPr>
        <p:spPr>
          <a:xfrm>
            <a:off x="2987950" y="3174413"/>
            <a:ext cx="216000" cy="216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7219507" y="3721395"/>
            <a:ext cx="1010093" cy="2131828"/>
          </a:xfrm>
          <a:custGeom>
            <a:avLst/>
            <a:gdLst>
              <a:gd name="connsiteX0" fmla="*/ 1010093 w 1010093"/>
              <a:gd name="connsiteY0" fmla="*/ 0 h 2131828"/>
              <a:gd name="connsiteX1" fmla="*/ 877186 w 1010093"/>
              <a:gd name="connsiteY1" fmla="*/ 494414 h 2131828"/>
              <a:gd name="connsiteX2" fmla="*/ 717698 w 1010093"/>
              <a:gd name="connsiteY2" fmla="*/ 754912 h 2131828"/>
              <a:gd name="connsiteX3" fmla="*/ 632637 w 1010093"/>
              <a:gd name="connsiteY3" fmla="*/ 850605 h 2131828"/>
              <a:gd name="connsiteX4" fmla="*/ 749595 w 1010093"/>
              <a:gd name="connsiteY4" fmla="*/ 1238693 h 2131828"/>
              <a:gd name="connsiteX5" fmla="*/ 675167 w 1010093"/>
              <a:gd name="connsiteY5" fmla="*/ 1493875 h 2131828"/>
              <a:gd name="connsiteX6" fmla="*/ 0 w 1010093"/>
              <a:gd name="connsiteY6" fmla="*/ 2131828 h 213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0093" h="2131828">
                <a:moveTo>
                  <a:pt x="1010093" y="0"/>
                </a:moveTo>
                <a:cubicBezTo>
                  <a:pt x="968005" y="184297"/>
                  <a:pt x="925918" y="368595"/>
                  <a:pt x="877186" y="494414"/>
                </a:cubicBezTo>
                <a:cubicBezTo>
                  <a:pt x="828454" y="620233"/>
                  <a:pt x="758456" y="695547"/>
                  <a:pt x="717698" y="754912"/>
                </a:cubicBezTo>
                <a:cubicBezTo>
                  <a:pt x="676940" y="814277"/>
                  <a:pt x="627321" y="769975"/>
                  <a:pt x="632637" y="850605"/>
                </a:cubicBezTo>
                <a:cubicBezTo>
                  <a:pt x="637953" y="931235"/>
                  <a:pt x="742507" y="1131481"/>
                  <a:pt x="749595" y="1238693"/>
                </a:cubicBezTo>
                <a:cubicBezTo>
                  <a:pt x="756683" y="1345905"/>
                  <a:pt x="800100" y="1345019"/>
                  <a:pt x="675167" y="1493875"/>
                </a:cubicBezTo>
                <a:cubicBezTo>
                  <a:pt x="550234" y="1642731"/>
                  <a:pt x="275117" y="1887279"/>
                  <a:pt x="0" y="2131828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7352414" y="4428460"/>
            <a:ext cx="85060" cy="10632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>
            <a:off x="7892902" y="3852530"/>
            <a:ext cx="85060" cy="10632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/>
          <p:cNvSpPr/>
          <p:nvPr/>
        </p:nvSpPr>
        <p:spPr>
          <a:xfrm>
            <a:off x="8102011" y="4602125"/>
            <a:ext cx="85060" cy="10632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8144540" y="4878706"/>
            <a:ext cx="85060" cy="10632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3236208" y="2647386"/>
            <a:ext cx="216000" cy="216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BFE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Étoile à 7 branches 25"/>
          <p:cNvSpPr/>
          <p:nvPr/>
        </p:nvSpPr>
        <p:spPr>
          <a:xfrm>
            <a:off x="2675461" y="1664061"/>
            <a:ext cx="216000" cy="216000"/>
          </a:xfrm>
          <a:prstGeom prst="star7">
            <a:avLst/>
          </a:prstGeom>
          <a:solidFill>
            <a:schemeClr val="bg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5302175" y="3544146"/>
            <a:ext cx="1712422" cy="1241367"/>
          </a:xfrm>
          <a:custGeom>
            <a:avLst/>
            <a:gdLst>
              <a:gd name="connsiteX0" fmla="*/ 1712422 w 1712422"/>
              <a:gd name="connsiteY0" fmla="*/ 0 h 1241367"/>
              <a:gd name="connsiteX1" fmla="*/ 1119447 w 1712422"/>
              <a:gd name="connsiteY1" fmla="*/ 770313 h 1241367"/>
              <a:gd name="connsiteX2" fmla="*/ 0 w 1712422"/>
              <a:gd name="connsiteY2" fmla="*/ 1241367 h 124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422" h="1241367">
                <a:moveTo>
                  <a:pt x="1712422" y="0"/>
                </a:moveTo>
                <a:cubicBezTo>
                  <a:pt x="1558636" y="281709"/>
                  <a:pt x="1404850" y="563419"/>
                  <a:pt x="1119447" y="770313"/>
                </a:cubicBezTo>
                <a:cubicBezTo>
                  <a:pt x="834044" y="977207"/>
                  <a:pt x="417022" y="1109287"/>
                  <a:pt x="0" y="1241367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5352836" y="2215165"/>
            <a:ext cx="1315092" cy="240359"/>
          </a:xfrm>
          <a:custGeom>
            <a:avLst/>
            <a:gdLst>
              <a:gd name="connsiteX0" fmla="*/ 1315092 w 1315092"/>
              <a:gd name="connsiteY0" fmla="*/ 240359 h 240359"/>
              <a:gd name="connsiteX1" fmla="*/ 750013 w 1315092"/>
              <a:gd name="connsiteY1" fmla="*/ 4053 h 240359"/>
              <a:gd name="connsiteX2" fmla="*/ 287676 w 1315092"/>
              <a:gd name="connsiteY2" fmla="*/ 96520 h 240359"/>
              <a:gd name="connsiteX3" fmla="*/ 143838 w 1315092"/>
              <a:gd name="connsiteY3" fmla="*/ 168439 h 240359"/>
              <a:gd name="connsiteX4" fmla="*/ 0 w 1315092"/>
              <a:gd name="connsiteY4" fmla="*/ 106795 h 24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092" h="240359">
                <a:moveTo>
                  <a:pt x="1315092" y="240359"/>
                </a:moveTo>
                <a:cubicBezTo>
                  <a:pt x="1118170" y="134192"/>
                  <a:pt x="921249" y="28026"/>
                  <a:pt x="750013" y="4053"/>
                </a:cubicBezTo>
                <a:cubicBezTo>
                  <a:pt x="578777" y="-19920"/>
                  <a:pt x="388705" y="69122"/>
                  <a:pt x="287676" y="96520"/>
                </a:cubicBezTo>
                <a:cubicBezTo>
                  <a:pt x="186647" y="123918"/>
                  <a:pt x="191784" y="166727"/>
                  <a:pt x="143838" y="168439"/>
                </a:cubicBezTo>
                <a:cubicBezTo>
                  <a:pt x="95892" y="170151"/>
                  <a:pt x="47946" y="138473"/>
                  <a:pt x="0" y="106795"/>
                </a:cubicBezTo>
              </a:path>
            </a:pathLst>
          </a:custGeom>
          <a:noFill/>
          <a:ln w="38100"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>
            <a:off x="3393362" y="2119344"/>
            <a:ext cx="216000" cy="216000"/>
          </a:xfrm>
          <a:prstGeom prst="star5">
            <a:avLst/>
          </a:prstGeom>
          <a:solidFill>
            <a:srgbClr val="FA957A"/>
          </a:solidFill>
          <a:ln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/>
          <p:cNvSpPr/>
          <p:nvPr/>
        </p:nvSpPr>
        <p:spPr>
          <a:xfrm>
            <a:off x="5513163" y="2420483"/>
            <a:ext cx="180000" cy="180000"/>
          </a:xfrm>
          <a:prstGeom prst="star5">
            <a:avLst/>
          </a:prstGeom>
          <a:solidFill>
            <a:srgbClr val="FA957A"/>
          </a:solidFill>
          <a:ln>
            <a:solidFill>
              <a:srgbClr val="FA9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4DE45CC3-4200-4A72-9687-327EC68653B3}"/>
              </a:ext>
            </a:extLst>
          </p:cNvPr>
          <p:cNvSpPr/>
          <p:nvPr/>
        </p:nvSpPr>
        <p:spPr>
          <a:xfrm>
            <a:off x="6622458" y="524107"/>
            <a:ext cx="3168313" cy="2866306"/>
          </a:xfrm>
          <a:custGeom>
            <a:avLst/>
            <a:gdLst>
              <a:gd name="connsiteX0" fmla="*/ 938069 w 3168313"/>
              <a:gd name="connsiteY0" fmla="*/ 0 h 2866306"/>
              <a:gd name="connsiteX1" fmla="*/ 280147 w 3168313"/>
              <a:gd name="connsiteY1" fmla="*/ 1516566 h 2866306"/>
              <a:gd name="connsiteX2" fmla="*/ 1366 w 3168313"/>
              <a:gd name="connsiteY2" fmla="*/ 2252547 h 2866306"/>
              <a:gd name="connsiteX3" fmla="*/ 380508 w 3168313"/>
              <a:gd name="connsiteY3" fmla="*/ 2854713 h 2866306"/>
              <a:gd name="connsiteX4" fmla="*/ 1183396 w 3168313"/>
              <a:gd name="connsiteY4" fmla="*/ 2653991 h 2866306"/>
              <a:gd name="connsiteX5" fmla="*/ 1495630 w 3168313"/>
              <a:gd name="connsiteY5" fmla="*/ 2709747 h 2866306"/>
              <a:gd name="connsiteX6" fmla="*/ 1997435 w 3168313"/>
              <a:gd name="connsiteY6" fmla="*/ 2587083 h 2866306"/>
              <a:gd name="connsiteX7" fmla="*/ 2699962 w 3168313"/>
              <a:gd name="connsiteY7" fmla="*/ 2397513 h 2866306"/>
              <a:gd name="connsiteX8" fmla="*/ 3067952 w 3168313"/>
              <a:gd name="connsiteY8" fmla="*/ 1672683 h 2866306"/>
              <a:gd name="connsiteX9" fmla="*/ 3168313 w 3168313"/>
              <a:gd name="connsiteY9" fmla="*/ 479503 h 286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313" h="2866306">
                <a:moveTo>
                  <a:pt x="938069" y="0"/>
                </a:moveTo>
                <a:cubicBezTo>
                  <a:pt x="687166" y="570571"/>
                  <a:pt x="436264" y="1141142"/>
                  <a:pt x="280147" y="1516566"/>
                </a:cubicBezTo>
                <a:cubicBezTo>
                  <a:pt x="124030" y="1891991"/>
                  <a:pt x="-15361" y="2029523"/>
                  <a:pt x="1366" y="2252547"/>
                </a:cubicBezTo>
                <a:cubicBezTo>
                  <a:pt x="18093" y="2475572"/>
                  <a:pt x="183503" y="2787806"/>
                  <a:pt x="380508" y="2854713"/>
                </a:cubicBezTo>
                <a:cubicBezTo>
                  <a:pt x="577513" y="2921620"/>
                  <a:pt x="997542" y="2678152"/>
                  <a:pt x="1183396" y="2653991"/>
                </a:cubicBezTo>
                <a:cubicBezTo>
                  <a:pt x="1369250" y="2629830"/>
                  <a:pt x="1359957" y="2720898"/>
                  <a:pt x="1495630" y="2709747"/>
                </a:cubicBezTo>
                <a:cubicBezTo>
                  <a:pt x="1631303" y="2698596"/>
                  <a:pt x="1796713" y="2639122"/>
                  <a:pt x="1997435" y="2587083"/>
                </a:cubicBezTo>
                <a:cubicBezTo>
                  <a:pt x="2198157" y="2535044"/>
                  <a:pt x="2521543" y="2549913"/>
                  <a:pt x="2699962" y="2397513"/>
                </a:cubicBezTo>
                <a:cubicBezTo>
                  <a:pt x="2878381" y="2245113"/>
                  <a:pt x="2989894" y="1992351"/>
                  <a:pt x="3067952" y="1672683"/>
                </a:cubicBezTo>
                <a:cubicBezTo>
                  <a:pt x="3146010" y="1353015"/>
                  <a:pt x="3157161" y="916259"/>
                  <a:pt x="3168313" y="479503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7 branches 25">
            <a:extLst>
              <a:ext uri="{FF2B5EF4-FFF2-40B4-BE49-F238E27FC236}">
                <a16:creationId xmlns:a16="http://schemas.microsoft.com/office/drawing/2014/main" id="{1A621F90-7EC0-496E-A312-3D365E0F1103}"/>
              </a:ext>
            </a:extLst>
          </p:cNvPr>
          <p:cNvSpPr/>
          <p:nvPr/>
        </p:nvSpPr>
        <p:spPr>
          <a:xfrm>
            <a:off x="8325008" y="3467588"/>
            <a:ext cx="247266" cy="199275"/>
          </a:xfrm>
          <a:prstGeom prst="star7">
            <a:avLst/>
          </a:prstGeom>
          <a:solidFill>
            <a:schemeClr val="bg1"/>
          </a:solidFill>
          <a:ln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514F5ED-8C7D-46C5-8CA3-4FC6C24EBA95}"/>
              </a:ext>
            </a:extLst>
          </p:cNvPr>
          <p:cNvSpPr/>
          <p:nvPr/>
        </p:nvSpPr>
        <p:spPr>
          <a:xfrm>
            <a:off x="8828690" y="2207172"/>
            <a:ext cx="2430861" cy="3878318"/>
          </a:xfrm>
          <a:custGeom>
            <a:avLst/>
            <a:gdLst>
              <a:gd name="connsiteX0" fmla="*/ 2249213 w 2430861"/>
              <a:gd name="connsiteY0" fmla="*/ 0 h 3878318"/>
              <a:gd name="connsiteX1" fmla="*/ 2301765 w 2430861"/>
              <a:gd name="connsiteY1" fmla="*/ 893380 h 3878318"/>
              <a:gd name="connsiteX2" fmla="*/ 2427889 w 2430861"/>
              <a:gd name="connsiteY2" fmla="*/ 1566042 h 3878318"/>
              <a:gd name="connsiteX3" fmla="*/ 2312276 w 2430861"/>
              <a:gd name="connsiteY3" fmla="*/ 2039007 h 3878318"/>
              <a:gd name="connsiteX4" fmla="*/ 1566041 w 2430861"/>
              <a:gd name="connsiteY4" fmla="*/ 2617076 h 3878318"/>
              <a:gd name="connsiteX5" fmla="*/ 861848 w 2430861"/>
              <a:gd name="connsiteY5" fmla="*/ 3016469 h 3878318"/>
              <a:gd name="connsiteX6" fmla="*/ 0 w 2430861"/>
              <a:gd name="connsiteY6" fmla="*/ 3878318 h 387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0861" h="3878318" extrusionOk="0">
                <a:moveTo>
                  <a:pt x="2249213" y="0"/>
                </a:moveTo>
                <a:cubicBezTo>
                  <a:pt x="2257826" y="323431"/>
                  <a:pt x="2290946" y="672057"/>
                  <a:pt x="2301765" y="893380"/>
                </a:cubicBezTo>
                <a:cubicBezTo>
                  <a:pt x="2318303" y="1180391"/>
                  <a:pt x="2460494" y="1385647"/>
                  <a:pt x="2427889" y="1566042"/>
                </a:cubicBezTo>
                <a:cubicBezTo>
                  <a:pt x="2426583" y="1766245"/>
                  <a:pt x="2479205" y="1852625"/>
                  <a:pt x="2312276" y="2039007"/>
                </a:cubicBezTo>
                <a:cubicBezTo>
                  <a:pt x="2227986" y="2193783"/>
                  <a:pt x="1773169" y="2483875"/>
                  <a:pt x="1566041" y="2617076"/>
                </a:cubicBezTo>
                <a:cubicBezTo>
                  <a:pt x="1343589" y="2737841"/>
                  <a:pt x="1116693" y="2817993"/>
                  <a:pt x="861848" y="3016469"/>
                </a:cubicBezTo>
                <a:cubicBezTo>
                  <a:pt x="671307" y="3244046"/>
                  <a:pt x="309551" y="3546967"/>
                  <a:pt x="0" y="3878318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8578370">
                  <a:custGeom>
                    <a:avLst/>
                    <a:gdLst>
                      <a:gd name="connsiteX0" fmla="*/ 2249213 w 2430861"/>
                      <a:gd name="connsiteY0" fmla="*/ 0 h 3878318"/>
                      <a:gd name="connsiteX1" fmla="*/ 2301765 w 2430861"/>
                      <a:gd name="connsiteY1" fmla="*/ 893380 h 3878318"/>
                      <a:gd name="connsiteX2" fmla="*/ 2427889 w 2430861"/>
                      <a:gd name="connsiteY2" fmla="*/ 1566042 h 3878318"/>
                      <a:gd name="connsiteX3" fmla="*/ 2312276 w 2430861"/>
                      <a:gd name="connsiteY3" fmla="*/ 2039007 h 3878318"/>
                      <a:gd name="connsiteX4" fmla="*/ 1566041 w 2430861"/>
                      <a:gd name="connsiteY4" fmla="*/ 2617076 h 3878318"/>
                      <a:gd name="connsiteX5" fmla="*/ 861848 w 2430861"/>
                      <a:gd name="connsiteY5" fmla="*/ 3016469 h 3878318"/>
                      <a:gd name="connsiteX6" fmla="*/ 0 w 2430861"/>
                      <a:gd name="connsiteY6" fmla="*/ 3878318 h 3878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0861" h="3878318">
                        <a:moveTo>
                          <a:pt x="2249213" y="0"/>
                        </a:moveTo>
                        <a:cubicBezTo>
                          <a:pt x="2260599" y="316186"/>
                          <a:pt x="2271986" y="632373"/>
                          <a:pt x="2301765" y="893380"/>
                        </a:cubicBezTo>
                        <a:cubicBezTo>
                          <a:pt x="2331544" y="1154387"/>
                          <a:pt x="2426137" y="1375104"/>
                          <a:pt x="2427889" y="1566042"/>
                        </a:cubicBezTo>
                        <a:cubicBezTo>
                          <a:pt x="2429641" y="1756980"/>
                          <a:pt x="2455917" y="1863835"/>
                          <a:pt x="2312276" y="2039007"/>
                        </a:cubicBezTo>
                        <a:cubicBezTo>
                          <a:pt x="2168635" y="2214179"/>
                          <a:pt x="1807779" y="2454166"/>
                          <a:pt x="1566041" y="2617076"/>
                        </a:cubicBezTo>
                        <a:cubicBezTo>
                          <a:pt x="1324303" y="2779986"/>
                          <a:pt x="1122855" y="2806262"/>
                          <a:pt x="861848" y="3016469"/>
                        </a:cubicBezTo>
                        <a:cubicBezTo>
                          <a:pt x="600841" y="3226676"/>
                          <a:pt x="300420" y="3552497"/>
                          <a:pt x="0" y="3878318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roix 18">
            <a:extLst>
              <a:ext uri="{FF2B5EF4-FFF2-40B4-BE49-F238E27FC236}">
                <a16:creationId xmlns:a16="http://schemas.microsoft.com/office/drawing/2014/main" id="{6CDF5249-C7B0-4F6E-BF07-17058ED38828}"/>
              </a:ext>
            </a:extLst>
          </p:cNvPr>
          <p:cNvSpPr/>
          <p:nvPr/>
        </p:nvSpPr>
        <p:spPr>
          <a:xfrm>
            <a:off x="2969950" y="3717367"/>
            <a:ext cx="252000" cy="180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Croix 32">
            <a:extLst>
              <a:ext uri="{FF2B5EF4-FFF2-40B4-BE49-F238E27FC236}">
                <a16:creationId xmlns:a16="http://schemas.microsoft.com/office/drawing/2014/main" id="{9978C060-397A-494A-90C2-09DA7C02A3B1}"/>
              </a:ext>
            </a:extLst>
          </p:cNvPr>
          <p:cNvSpPr/>
          <p:nvPr/>
        </p:nvSpPr>
        <p:spPr>
          <a:xfrm>
            <a:off x="9079056" y="5249442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Croix 33">
            <a:extLst>
              <a:ext uri="{FF2B5EF4-FFF2-40B4-BE49-F238E27FC236}">
                <a16:creationId xmlns:a16="http://schemas.microsoft.com/office/drawing/2014/main" id="{89BC48D9-68D4-47CF-B767-A0321B95321C}"/>
              </a:ext>
            </a:extLst>
          </p:cNvPr>
          <p:cNvSpPr/>
          <p:nvPr/>
        </p:nvSpPr>
        <p:spPr>
          <a:xfrm>
            <a:off x="8935056" y="5613466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Croix 34">
            <a:extLst>
              <a:ext uri="{FF2B5EF4-FFF2-40B4-BE49-F238E27FC236}">
                <a16:creationId xmlns:a16="http://schemas.microsoft.com/office/drawing/2014/main" id="{F4960E9A-853B-4956-A4FA-B55702E8DB5B}"/>
              </a:ext>
            </a:extLst>
          </p:cNvPr>
          <p:cNvSpPr/>
          <p:nvPr/>
        </p:nvSpPr>
        <p:spPr>
          <a:xfrm>
            <a:off x="8376641" y="5853223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Croix 35">
            <a:extLst>
              <a:ext uri="{FF2B5EF4-FFF2-40B4-BE49-F238E27FC236}">
                <a16:creationId xmlns:a16="http://schemas.microsoft.com/office/drawing/2014/main" id="{B0EC5CB9-2A3B-4CF7-B4E1-1C33BC2C77AC}"/>
              </a:ext>
            </a:extLst>
          </p:cNvPr>
          <p:cNvSpPr/>
          <p:nvPr/>
        </p:nvSpPr>
        <p:spPr>
          <a:xfrm>
            <a:off x="9007056" y="6124599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Croix 36">
            <a:extLst>
              <a:ext uri="{FF2B5EF4-FFF2-40B4-BE49-F238E27FC236}">
                <a16:creationId xmlns:a16="http://schemas.microsoft.com/office/drawing/2014/main" id="{CB32F4DE-3334-4AEA-B6D9-1029958BB644}"/>
              </a:ext>
            </a:extLst>
          </p:cNvPr>
          <p:cNvSpPr/>
          <p:nvPr/>
        </p:nvSpPr>
        <p:spPr>
          <a:xfrm>
            <a:off x="8705057" y="5853223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Croix 37">
            <a:extLst>
              <a:ext uri="{FF2B5EF4-FFF2-40B4-BE49-F238E27FC236}">
                <a16:creationId xmlns:a16="http://schemas.microsoft.com/office/drawing/2014/main" id="{E597D469-2E0D-4DCF-9AD4-94A228FB9C15}"/>
              </a:ext>
            </a:extLst>
          </p:cNvPr>
          <p:cNvSpPr/>
          <p:nvPr/>
        </p:nvSpPr>
        <p:spPr>
          <a:xfrm>
            <a:off x="10026243" y="4374460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>
            <a:extLst>
              <a:ext uri="{FF2B5EF4-FFF2-40B4-BE49-F238E27FC236}">
                <a16:creationId xmlns:a16="http://schemas.microsoft.com/office/drawing/2014/main" id="{F9081B75-CC9D-44FE-B546-23B0132BAA2A}"/>
              </a:ext>
            </a:extLst>
          </p:cNvPr>
          <p:cNvSpPr/>
          <p:nvPr/>
        </p:nvSpPr>
        <p:spPr>
          <a:xfrm>
            <a:off x="11043552" y="4655288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Croix 39">
            <a:extLst>
              <a:ext uri="{FF2B5EF4-FFF2-40B4-BE49-F238E27FC236}">
                <a16:creationId xmlns:a16="http://schemas.microsoft.com/office/drawing/2014/main" id="{2714B1D6-F5F2-4366-85DA-5D2524105224}"/>
              </a:ext>
            </a:extLst>
          </p:cNvPr>
          <p:cNvSpPr/>
          <p:nvPr/>
        </p:nvSpPr>
        <p:spPr>
          <a:xfrm>
            <a:off x="10899552" y="3699367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Croix 40">
            <a:extLst>
              <a:ext uri="{FF2B5EF4-FFF2-40B4-BE49-F238E27FC236}">
                <a16:creationId xmlns:a16="http://schemas.microsoft.com/office/drawing/2014/main" id="{A16F5BC1-9672-474C-BF40-5C0C78E5073A}"/>
              </a:ext>
            </a:extLst>
          </p:cNvPr>
          <p:cNvSpPr/>
          <p:nvPr/>
        </p:nvSpPr>
        <p:spPr>
          <a:xfrm>
            <a:off x="10170243" y="2600483"/>
            <a:ext cx="144000" cy="108000"/>
          </a:xfrm>
          <a:prstGeom prst="plus">
            <a:avLst>
              <a:gd name="adj" fmla="val 407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225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4550" y="1101149"/>
            <a:ext cx="7167113" cy="4384793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4439728" y="1305464"/>
            <a:ext cx="4399472" cy="3640348"/>
          </a:xfrm>
          <a:custGeom>
            <a:avLst/>
            <a:gdLst>
              <a:gd name="connsiteX0" fmla="*/ 4261449 w 4337755"/>
              <a:gd name="connsiteY0" fmla="*/ 0 h 3617344"/>
              <a:gd name="connsiteX1" fmla="*/ 3973902 w 4337755"/>
              <a:gd name="connsiteY1" fmla="*/ 425570 h 3617344"/>
              <a:gd name="connsiteX2" fmla="*/ 1408981 w 4337755"/>
              <a:gd name="connsiteY2" fmla="*/ 1472242 h 3617344"/>
              <a:gd name="connsiteX3" fmla="*/ 0 w 4337755"/>
              <a:gd name="connsiteY3" fmla="*/ 3617344 h 36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755" h="3617344">
                <a:moveTo>
                  <a:pt x="4261449" y="0"/>
                </a:moveTo>
                <a:cubicBezTo>
                  <a:pt x="4355381" y="90098"/>
                  <a:pt x="4449313" y="180196"/>
                  <a:pt x="3973902" y="425570"/>
                </a:cubicBezTo>
                <a:cubicBezTo>
                  <a:pt x="3498491" y="670944"/>
                  <a:pt x="2071298" y="940280"/>
                  <a:pt x="1408981" y="1472242"/>
                </a:cubicBezTo>
                <a:cubicBezTo>
                  <a:pt x="746664" y="2004204"/>
                  <a:pt x="0" y="3617344"/>
                  <a:pt x="0" y="3617344"/>
                </a:cubicBez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595668" y="2156604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759570" y="2464279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466272" y="2573547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949351" y="2994726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328639" y="2628181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762220" y="2682815"/>
            <a:ext cx="109268" cy="10926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972050" y="2332711"/>
            <a:ext cx="4848225" cy="2401675"/>
          </a:xfrm>
          <a:custGeom>
            <a:avLst/>
            <a:gdLst>
              <a:gd name="connsiteX0" fmla="*/ 4848225 w 4848225"/>
              <a:gd name="connsiteY0" fmla="*/ 0 h 2401675"/>
              <a:gd name="connsiteX1" fmla="*/ 4267200 w 4848225"/>
              <a:gd name="connsiteY1" fmla="*/ 742950 h 2401675"/>
              <a:gd name="connsiteX2" fmla="*/ 3438525 w 4848225"/>
              <a:gd name="connsiteY2" fmla="*/ 1238250 h 2401675"/>
              <a:gd name="connsiteX3" fmla="*/ 1200150 w 4848225"/>
              <a:gd name="connsiteY3" fmla="*/ 2305050 h 2401675"/>
              <a:gd name="connsiteX4" fmla="*/ 0 w 4848225"/>
              <a:gd name="connsiteY4" fmla="*/ 2286000 h 24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225" h="2401675">
                <a:moveTo>
                  <a:pt x="4848225" y="0"/>
                </a:moveTo>
                <a:cubicBezTo>
                  <a:pt x="4675187" y="268287"/>
                  <a:pt x="4502150" y="536575"/>
                  <a:pt x="4267200" y="742950"/>
                </a:cubicBezTo>
                <a:cubicBezTo>
                  <a:pt x="4032250" y="949325"/>
                  <a:pt x="3949700" y="977900"/>
                  <a:pt x="3438525" y="1238250"/>
                </a:cubicBezTo>
                <a:cubicBezTo>
                  <a:pt x="2927350" y="1498600"/>
                  <a:pt x="1773237" y="2130425"/>
                  <a:pt x="1200150" y="2305050"/>
                </a:cubicBezTo>
                <a:cubicBezTo>
                  <a:pt x="627063" y="2479675"/>
                  <a:pt x="313531" y="2382837"/>
                  <a:pt x="0" y="228600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464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8004" y="1216454"/>
            <a:ext cx="6514675" cy="41315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73666" y="240142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FRIDEFONT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555265786"/>
              </p:ext>
            </p:extLst>
          </p:nvPr>
        </p:nvGraphicFramePr>
        <p:xfrm>
          <a:off x="393945" y="1611441"/>
          <a:ext cx="4283917" cy="21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orme libre 3"/>
          <p:cNvSpPr/>
          <p:nvPr/>
        </p:nvSpPr>
        <p:spPr>
          <a:xfrm>
            <a:off x="5280338" y="1281448"/>
            <a:ext cx="3090930" cy="1017431"/>
          </a:xfrm>
          <a:custGeom>
            <a:avLst/>
            <a:gdLst>
              <a:gd name="connsiteX0" fmla="*/ 0 w 3090930"/>
              <a:gd name="connsiteY0" fmla="*/ 1017431 h 1017431"/>
              <a:gd name="connsiteX1" fmla="*/ 257577 w 3090930"/>
              <a:gd name="connsiteY1" fmla="*/ 746975 h 1017431"/>
              <a:gd name="connsiteX2" fmla="*/ 985234 w 3090930"/>
              <a:gd name="connsiteY2" fmla="*/ 740535 h 1017431"/>
              <a:gd name="connsiteX3" fmla="*/ 1590541 w 3090930"/>
              <a:gd name="connsiteY3" fmla="*/ 734096 h 1017431"/>
              <a:gd name="connsiteX4" fmla="*/ 3090930 w 3090930"/>
              <a:gd name="connsiteY4" fmla="*/ 0 h 101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930" h="1017431">
                <a:moveTo>
                  <a:pt x="0" y="1017431"/>
                </a:moveTo>
                <a:cubicBezTo>
                  <a:pt x="46685" y="905277"/>
                  <a:pt x="93371" y="793124"/>
                  <a:pt x="257577" y="746975"/>
                </a:cubicBezTo>
                <a:cubicBezTo>
                  <a:pt x="421783" y="700826"/>
                  <a:pt x="985234" y="740535"/>
                  <a:pt x="985234" y="740535"/>
                </a:cubicBezTo>
                <a:cubicBezTo>
                  <a:pt x="1207395" y="738388"/>
                  <a:pt x="1239592" y="857519"/>
                  <a:pt x="1590541" y="734096"/>
                </a:cubicBezTo>
                <a:cubicBezTo>
                  <a:pt x="1941490" y="610673"/>
                  <a:pt x="2516210" y="305336"/>
                  <a:pt x="3090930" y="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9353647" y="1332963"/>
            <a:ext cx="337705" cy="1616299"/>
          </a:xfrm>
          <a:custGeom>
            <a:avLst/>
            <a:gdLst>
              <a:gd name="connsiteX0" fmla="*/ 9294 w 337705"/>
              <a:gd name="connsiteY0" fmla="*/ 0 h 1616299"/>
              <a:gd name="connsiteX1" fmla="*/ 9294 w 337705"/>
              <a:gd name="connsiteY1" fmla="*/ 708338 h 1616299"/>
              <a:gd name="connsiteX2" fmla="*/ 105885 w 337705"/>
              <a:gd name="connsiteY2" fmla="*/ 998113 h 1616299"/>
              <a:gd name="connsiteX3" fmla="*/ 337705 w 337705"/>
              <a:gd name="connsiteY3" fmla="*/ 1616299 h 161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05" h="1616299">
                <a:moveTo>
                  <a:pt x="9294" y="0"/>
                </a:moveTo>
                <a:cubicBezTo>
                  <a:pt x="1245" y="270993"/>
                  <a:pt x="-6804" y="541986"/>
                  <a:pt x="9294" y="708338"/>
                </a:cubicBezTo>
                <a:cubicBezTo>
                  <a:pt x="25392" y="874690"/>
                  <a:pt x="51150" y="846786"/>
                  <a:pt x="105885" y="998113"/>
                </a:cubicBezTo>
                <a:cubicBezTo>
                  <a:pt x="160620" y="1149440"/>
                  <a:pt x="249162" y="1382869"/>
                  <a:pt x="337705" y="1616299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3065831" y="2189890"/>
            <a:ext cx="252000" cy="252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>
            <a:off x="5850104" y="2166995"/>
            <a:ext cx="72000" cy="72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/>
          <p:cNvSpPr/>
          <p:nvPr/>
        </p:nvSpPr>
        <p:spPr>
          <a:xfrm>
            <a:off x="6049274" y="2247685"/>
            <a:ext cx="72000" cy="720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/>
          <p:cNvSpPr/>
          <p:nvPr/>
        </p:nvSpPr>
        <p:spPr>
          <a:xfrm>
            <a:off x="7396781" y="2093961"/>
            <a:ext cx="72000" cy="72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er 12"/>
          <p:cNvSpPr/>
          <p:nvPr/>
        </p:nvSpPr>
        <p:spPr>
          <a:xfrm>
            <a:off x="3853681" y="2765062"/>
            <a:ext cx="360000" cy="216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Multiplier 13"/>
          <p:cNvSpPr/>
          <p:nvPr/>
        </p:nvSpPr>
        <p:spPr>
          <a:xfrm>
            <a:off x="10173062" y="3767208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Multiplier 14"/>
          <p:cNvSpPr/>
          <p:nvPr/>
        </p:nvSpPr>
        <p:spPr>
          <a:xfrm>
            <a:off x="9986883" y="2691441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Multiplier 15"/>
          <p:cNvSpPr/>
          <p:nvPr/>
        </p:nvSpPr>
        <p:spPr>
          <a:xfrm>
            <a:off x="9378499" y="2725657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Multiplier 16"/>
          <p:cNvSpPr/>
          <p:nvPr/>
        </p:nvSpPr>
        <p:spPr>
          <a:xfrm>
            <a:off x="9324920" y="2492062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Multiplier 17"/>
          <p:cNvSpPr/>
          <p:nvPr/>
        </p:nvSpPr>
        <p:spPr>
          <a:xfrm>
            <a:off x="8944576" y="2020544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Multiplier 18"/>
          <p:cNvSpPr/>
          <p:nvPr/>
        </p:nvSpPr>
        <p:spPr>
          <a:xfrm>
            <a:off x="9185950" y="2129961"/>
            <a:ext cx="144000" cy="72000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95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DEMARCHE A SUIVRE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221506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653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REGLES A RESPECTER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743332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969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LES DIFFERENTS TYPES DE VOIES UTILISABLE DANS UNE COMMUNE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187179"/>
              </p:ext>
            </p:extLst>
          </p:nvPr>
        </p:nvGraphicFramePr>
        <p:xfrm>
          <a:off x="1765740" y="1744452"/>
          <a:ext cx="10184524" cy="435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447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k Free" panose="03080402000500000000" pitchFamily="66" charset="0"/>
              </a:rPr>
              <a:t>LIEU-DIT SANS NUMEROTATION </a:t>
            </a:r>
            <a:br>
              <a:rPr lang="fr-FR" dirty="0">
                <a:latin typeface="Ink Free" panose="03080402000500000000" pitchFamily="66" charset="0"/>
              </a:rPr>
            </a:br>
            <a:r>
              <a:rPr lang="fr-FR" dirty="0">
                <a:latin typeface="Ink Free" panose="03080402000500000000" pitchFamily="66" charset="0"/>
              </a:rPr>
              <a:t>CAR UNE SEULE HABITATION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618156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021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8539" y="193425"/>
            <a:ext cx="2614862" cy="976312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Ink Free" panose="03080402000500000000" pitchFamily="66" charset="0"/>
              </a:rPr>
              <a:t>GRIVEL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3737" y="446088"/>
            <a:ext cx="6541230" cy="5392216"/>
          </a:xfrm>
          <a:prstGeom prst="rect">
            <a:avLst/>
          </a:prstGeom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856115218"/>
              </p:ext>
            </p:extLst>
          </p:nvPr>
        </p:nvGraphicFramePr>
        <p:xfrm>
          <a:off x="363401" y="1736726"/>
          <a:ext cx="4490051" cy="218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Étoile à 5 branches 8"/>
          <p:cNvSpPr/>
          <p:nvPr/>
        </p:nvSpPr>
        <p:spPr>
          <a:xfrm>
            <a:off x="5949111" y="3342107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/>
          <p:cNvSpPr/>
          <p:nvPr/>
        </p:nvSpPr>
        <p:spPr>
          <a:xfrm>
            <a:off x="7116788" y="3700621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/>
          <p:cNvSpPr/>
          <p:nvPr/>
        </p:nvSpPr>
        <p:spPr>
          <a:xfrm>
            <a:off x="7855331" y="3720448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/>
          <p:cNvSpPr/>
          <p:nvPr/>
        </p:nvSpPr>
        <p:spPr>
          <a:xfrm>
            <a:off x="8118301" y="4245742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/>
          <p:cNvSpPr/>
          <p:nvPr/>
        </p:nvSpPr>
        <p:spPr>
          <a:xfrm>
            <a:off x="8404960" y="4416785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/>
          <p:cNvSpPr/>
          <p:nvPr/>
        </p:nvSpPr>
        <p:spPr>
          <a:xfrm>
            <a:off x="10353566" y="2568272"/>
            <a:ext cx="144000" cy="144000"/>
          </a:xfrm>
          <a:prstGeom prst="flowChartConnector">
            <a:avLst/>
          </a:prstGeom>
          <a:solidFill>
            <a:srgbClr val="B6E1A7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/>
          <p:cNvSpPr/>
          <p:nvPr/>
        </p:nvSpPr>
        <p:spPr>
          <a:xfrm>
            <a:off x="7954478" y="3158455"/>
            <a:ext cx="144000" cy="144000"/>
          </a:xfrm>
          <a:prstGeom prst="flowChartConnector">
            <a:avLst/>
          </a:prstGeom>
          <a:solidFill>
            <a:srgbClr val="B6E1A7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/>
          <p:cNvSpPr/>
          <p:nvPr/>
        </p:nvSpPr>
        <p:spPr>
          <a:xfrm>
            <a:off x="9030034" y="3270598"/>
            <a:ext cx="144000" cy="144000"/>
          </a:xfrm>
          <a:prstGeom prst="flowChartConnector">
            <a:avLst/>
          </a:prstGeom>
          <a:solidFill>
            <a:srgbClr val="B6E1A7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/>
          <p:cNvSpPr/>
          <p:nvPr/>
        </p:nvSpPr>
        <p:spPr>
          <a:xfrm>
            <a:off x="2846370" y="2361538"/>
            <a:ext cx="144000" cy="144000"/>
          </a:xfrm>
          <a:prstGeom prst="flowChartConnector">
            <a:avLst/>
          </a:prstGeom>
          <a:solidFill>
            <a:srgbClr val="B6E1A7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3619289" y="2895652"/>
            <a:ext cx="144000" cy="144000"/>
          </a:xfrm>
          <a:prstGeom prst="star5">
            <a:avLst/>
          </a:prstGeom>
          <a:solidFill>
            <a:srgbClr val="D1B2E8"/>
          </a:solidFill>
          <a:ln>
            <a:solidFill>
              <a:srgbClr val="D1B2E8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6446726" y="3463636"/>
            <a:ext cx="2774859" cy="674604"/>
          </a:xfrm>
          <a:custGeom>
            <a:avLst/>
            <a:gdLst>
              <a:gd name="connsiteX0" fmla="*/ 3950 w 2774859"/>
              <a:gd name="connsiteY0" fmla="*/ 0 h 674604"/>
              <a:gd name="connsiteX1" fmla="*/ 53827 w 2774859"/>
              <a:gd name="connsiteY1" fmla="*/ 404553 h 674604"/>
              <a:gd name="connsiteX2" fmla="*/ 380794 w 2774859"/>
              <a:gd name="connsiteY2" fmla="*/ 565266 h 674604"/>
              <a:gd name="connsiteX3" fmla="*/ 1023645 w 2774859"/>
              <a:gd name="connsiteY3" fmla="*/ 476597 h 674604"/>
              <a:gd name="connsiteX4" fmla="*/ 1206525 w 2774859"/>
              <a:gd name="connsiteY4" fmla="*/ 509848 h 674604"/>
              <a:gd name="connsiteX5" fmla="*/ 1489158 w 2774859"/>
              <a:gd name="connsiteY5" fmla="*/ 626226 h 674604"/>
              <a:gd name="connsiteX6" fmla="*/ 1877085 w 2774859"/>
              <a:gd name="connsiteY6" fmla="*/ 670560 h 674604"/>
              <a:gd name="connsiteX7" fmla="*/ 2774859 w 2774859"/>
              <a:gd name="connsiteY7" fmla="*/ 532015 h 6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4859" h="674604">
                <a:moveTo>
                  <a:pt x="3950" y="0"/>
                </a:moveTo>
                <a:cubicBezTo>
                  <a:pt x="-2515" y="155171"/>
                  <a:pt x="-8980" y="310342"/>
                  <a:pt x="53827" y="404553"/>
                </a:cubicBezTo>
                <a:cubicBezTo>
                  <a:pt x="116634" y="498764"/>
                  <a:pt x="219158" y="553259"/>
                  <a:pt x="380794" y="565266"/>
                </a:cubicBezTo>
                <a:cubicBezTo>
                  <a:pt x="542430" y="577273"/>
                  <a:pt x="886023" y="485833"/>
                  <a:pt x="1023645" y="476597"/>
                </a:cubicBezTo>
                <a:cubicBezTo>
                  <a:pt x="1161267" y="467361"/>
                  <a:pt x="1128940" y="484910"/>
                  <a:pt x="1206525" y="509848"/>
                </a:cubicBezTo>
                <a:cubicBezTo>
                  <a:pt x="1284111" y="534786"/>
                  <a:pt x="1377398" y="599441"/>
                  <a:pt x="1489158" y="626226"/>
                </a:cubicBezTo>
                <a:cubicBezTo>
                  <a:pt x="1600918" y="653011"/>
                  <a:pt x="1662802" y="686262"/>
                  <a:pt x="1877085" y="670560"/>
                </a:cubicBezTo>
                <a:cubicBezTo>
                  <a:pt x="2091368" y="654858"/>
                  <a:pt x="2433113" y="593436"/>
                  <a:pt x="2774859" y="532015"/>
                </a:cubicBezTo>
              </a:path>
            </a:pathLst>
          </a:custGeom>
          <a:noFill/>
          <a:ln w="57150">
            <a:solidFill>
              <a:srgbClr val="D1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8512658" y="2271914"/>
            <a:ext cx="3036491" cy="1751446"/>
          </a:xfrm>
          <a:custGeom>
            <a:avLst/>
            <a:gdLst>
              <a:gd name="connsiteX0" fmla="*/ 1518033 w 3036491"/>
              <a:gd name="connsiteY0" fmla="*/ 404784 h 1751446"/>
              <a:gd name="connsiteX1" fmla="*/ 581466 w 3036491"/>
              <a:gd name="connsiteY1" fmla="*/ 16857 h 1751446"/>
              <a:gd name="connsiteX2" fmla="*/ 271124 w 3036491"/>
              <a:gd name="connsiteY2" fmla="*/ 144319 h 1751446"/>
              <a:gd name="connsiteX3" fmla="*/ 10658 w 3036491"/>
              <a:gd name="connsiteY3" fmla="*/ 803795 h 1751446"/>
              <a:gd name="connsiteX4" fmla="*/ 93786 w 3036491"/>
              <a:gd name="connsiteY4" fmla="*/ 1069802 h 1751446"/>
              <a:gd name="connsiteX5" fmla="*/ 487255 w 3036491"/>
              <a:gd name="connsiteY5" fmla="*/ 1529773 h 1751446"/>
              <a:gd name="connsiteX6" fmla="*/ 891807 w 3036491"/>
              <a:gd name="connsiteY6" fmla="*/ 1640610 h 1751446"/>
              <a:gd name="connsiteX7" fmla="*/ 3036491 w 3036491"/>
              <a:gd name="connsiteY7" fmla="*/ 1751446 h 175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6491" h="1751446">
                <a:moveTo>
                  <a:pt x="1518033" y="404784"/>
                </a:moveTo>
                <a:cubicBezTo>
                  <a:pt x="1153658" y="232526"/>
                  <a:pt x="789284" y="60268"/>
                  <a:pt x="581466" y="16857"/>
                </a:cubicBezTo>
                <a:cubicBezTo>
                  <a:pt x="373648" y="-26554"/>
                  <a:pt x="366259" y="13163"/>
                  <a:pt x="271124" y="144319"/>
                </a:cubicBezTo>
                <a:cubicBezTo>
                  <a:pt x="175989" y="275475"/>
                  <a:pt x="40214" y="649548"/>
                  <a:pt x="10658" y="803795"/>
                </a:cubicBezTo>
                <a:cubicBezTo>
                  <a:pt x="-18898" y="958042"/>
                  <a:pt x="14353" y="948806"/>
                  <a:pt x="93786" y="1069802"/>
                </a:cubicBezTo>
                <a:cubicBezTo>
                  <a:pt x="173219" y="1190798"/>
                  <a:pt x="354252" y="1434638"/>
                  <a:pt x="487255" y="1529773"/>
                </a:cubicBezTo>
                <a:cubicBezTo>
                  <a:pt x="620258" y="1624908"/>
                  <a:pt x="466934" y="1603665"/>
                  <a:pt x="891807" y="1640610"/>
                </a:cubicBezTo>
                <a:cubicBezTo>
                  <a:pt x="1316680" y="1677555"/>
                  <a:pt x="2176585" y="1714500"/>
                  <a:pt x="3036491" y="1751446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11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9033" y="181393"/>
            <a:ext cx="3505199" cy="97631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Ink Free" panose="03080402000500000000" pitchFamily="66" charset="0"/>
              </a:rPr>
              <a:t>CHOMIS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3463" y="446088"/>
            <a:ext cx="5624348" cy="5781268"/>
          </a:xfrm>
          <a:prstGeom prst="rect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</p:pic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04925919"/>
              </p:ext>
            </p:extLst>
          </p:nvPr>
        </p:nvGraphicFramePr>
        <p:xfrm>
          <a:off x="577903" y="1811353"/>
          <a:ext cx="4523121" cy="204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Multiplier 2"/>
          <p:cNvSpPr/>
          <p:nvPr/>
        </p:nvSpPr>
        <p:spPr>
          <a:xfrm>
            <a:off x="3964184" y="2422690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Multiplier 5"/>
          <p:cNvSpPr/>
          <p:nvPr/>
        </p:nvSpPr>
        <p:spPr>
          <a:xfrm>
            <a:off x="6893335" y="2484774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Multiplier 8"/>
          <p:cNvSpPr/>
          <p:nvPr/>
        </p:nvSpPr>
        <p:spPr>
          <a:xfrm>
            <a:off x="8191395" y="2888305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Multiplier 9"/>
          <p:cNvSpPr/>
          <p:nvPr/>
        </p:nvSpPr>
        <p:spPr>
          <a:xfrm>
            <a:off x="9367803" y="3752530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Multiplier 10"/>
          <p:cNvSpPr/>
          <p:nvPr/>
        </p:nvSpPr>
        <p:spPr>
          <a:xfrm>
            <a:off x="9797211" y="4156433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er 11"/>
          <p:cNvSpPr/>
          <p:nvPr/>
        </p:nvSpPr>
        <p:spPr>
          <a:xfrm>
            <a:off x="7937549" y="3416841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Multiplier 12"/>
          <p:cNvSpPr/>
          <p:nvPr/>
        </p:nvSpPr>
        <p:spPr>
          <a:xfrm>
            <a:off x="7364545" y="3046569"/>
            <a:ext cx="144000" cy="144000"/>
          </a:xfrm>
          <a:prstGeom prst="mathMultiply">
            <a:avLst/>
          </a:prstGeom>
          <a:solidFill>
            <a:srgbClr val="B6E1A7"/>
          </a:solidFill>
          <a:ln>
            <a:solidFill>
              <a:srgbClr val="B6E1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Larme 13"/>
          <p:cNvSpPr/>
          <p:nvPr/>
        </p:nvSpPr>
        <p:spPr>
          <a:xfrm>
            <a:off x="7236851" y="3876469"/>
            <a:ext cx="144000" cy="144000"/>
          </a:xfrm>
          <a:prstGeom prst="teardrop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Larme 14"/>
          <p:cNvSpPr/>
          <p:nvPr/>
        </p:nvSpPr>
        <p:spPr>
          <a:xfrm>
            <a:off x="7990885" y="4006788"/>
            <a:ext cx="144000" cy="144000"/>
          </a:xfrm>
          <a:prstGeom prst="teardrop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5968538" y="2743200"/>
            <a:ext cx="4993178" cy="1546167"/>
          </a:xfrm>
          <a:custGeom>
            <a:avLst/>
            <a:gdLst>
              <a:gd name="connsiteX0" fmla="*/ 0 w 4993178"/>
              <a:gd name="connsiteY0" fmla="*/ 0 h 1546167"/>
              <a:gd name="connsiteX1" fmla="*/ 1197033 w 4993178"/>
              <a:gd name="connsiteY1" fmla="*/ 482138 h 1546167"/>
              <a:gd name="connsiteX2" fmla="*/ 1695797 w 4993178"/>
              <a:gd name="connsiteY2" fmla="*/ 543098 h 1546167"/>
              <a:gd name="connsiteX3" fmla="*/ 1928553 w 4993178"/>
              <a:gd name="connsiteY3" fmla="*/ 437804 h 1546167"/>
              <a:gd name="connsiteX4" fmla="*/ 2865120 w 4993178"/>
              <a:gd name="connsiteY4" fmla="*/ 509847 h 1546167"/>
              <a:gd name="connsiteX5" fmla="*/ 3424844 w 4993178"/>
              <a:gd name="connsiteY5" fmla="*/ 770313 h 1546167"/>
              <a:gd name="connsiteX6" fmla="*/ 4993178 w 4993178"/>
              <a:gd name="connsiteY6" fmla="*/ 1546167 h 154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178" h="1546167">
                <a:moveTo>
                  <a:pt x="0" y="0"/>
                </a:moveTo>
                <a:cubicBezTo>
                  <a:pt x="457200" y="195811"/>
                  <a:pt x="914400" y="391622"/>
                  <a:pt x="1197033" y="482138"/>
                </a:cubicBezTo>
                <a:cubicBezTo>
                  <a:pt x="1479666" y="572654"/>
                  <a:pt x="1573877" y="550487"/>
                  <a:pt x="1695797" y="543098"/>
                </a:cubicBezTo>
                <a:cubicBezTo>
                  <a:pt x="1817717" y="535709"/>
                  <a:pt x="1733666" y="443346"/>
                  <a:pt x="1928553" y="437804"/>
                </a:cubicBezTo>
                <a:cubicBezTo>
                  <a:pt x="2123440" y="432262"/>
                  <a:pt x="2615738" y="454429"/>
                  <a:pt x="2865120" y="509847"/>
                </a:cubicBezTo>
                <a:cubicBezTo>
                  <a:pt x="3114502" y="565265"/>
                  <a:pt x="3424844" y="770313"/>
                  <a:pt x="3424844" y="770313"/>
                </a:cubicBezTo>
                <a:lnTo>
                  <a:pt x="4993178" y="1546167"/>
                </a:ln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7531331" y="3369424"/>
            <a:ext cx="494780" cy="487881"/>
          </a:xfrm>
          <a:custGeom>
            <a:avLst/>
            <a:gdLst>
              <a:gd name="connsiteX0" fmla="*/ 0 w 376844"/>
              <a:gd name="connsiteY0" fmla="*/ 0 h 426720"/>
              <a:gd name="connsiteX1" fmla="*/ 376844 w 376844"/>
              <a:gd name="connsiteY1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844" h="426720">
                <a:moveTo>
                  <a:pt x="0" y="0"/>
                </a:moveTo>
                <a:lnTo>
                  <a:pt x="376844" y="426720"/>
                </a:lnTo>
              </a:path>
            </a:pathLst>
          </a:custGeom>
          <a:noFill/>
          <a:ln w="57150">
            <a:solidFill>
              <a:srgbClr val="F9C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Larme 21"/>
          <p:cNvSpPr/>
          <p:nvPr/>
        </p:nvSpPr>
        <p:spPr>
          <a:xfrm>
            <a:off x="2910895" y="2960305"/>
            <a:ext cx="144000" cy="144000"/>
          </a:xfrm>
          <a:prstGeom prst="teardrop">
            <a:avLst/>
          </a:prstGeom>
          <a:solidFill>
            <a:srgbClr val="F9C0A1"/>
          </a:solidFill>
          <a:ln>
            <a:solidFill>
              <a:srgbClr val="F9C0A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220525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2023</TotalTime>
  <Words>653</Words>
  <Application>Microsoft Office PowerPoint</Application>
  <PresentationFormat>Grand écran</PresentationFormat>
  <Paragraphs>141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Century Gothic</vt:lpstr>
      <vt:lpstr>Ink Free</vt:lpstr>
      <vt:lpstr>Wingdings 3</vt:lpstr>
      <vt:lpstr>Brin</vt:lpstr>
      <vt:lpstr>ADRESSAGE</vt:lpstr>
      <vt:lpstr>POURQUOI ?</vt:lpstr>
      <vt:lpstr>QUE DIT LA REGLEMENTATION?</vt:lpstr>
      <vt:lpstr>DEMARCHE A SUIVRE</vt:lpstr>
      <vt:lpstr>REGLES A RESPECTER</vt:lpstr>
      <vt:lpstr>LES DIFFERENTS TYPES DE VOIES UTILISABLE DANS UNE COMMUNE</vt:lpstr>
      <vt:lpstr>LIEU-DIT SANS NUMEROTATION  CAR UNE SEULE HABITATION</vt:lpstr>
      <vt:lpstr>GRIVEL</vt:lpstr>
      <vt:lpstr>CHOMIS</vt:lpstr>
      <vt:lpstr>MIGNAVAL, CHANTELOUBE, VERNET</vt:lpstr>
      <vt:lpstr>LONGECHAUD</vt:lpstr>
      <vt:lpstr>LAGAT</vt:lpstr>
      <vt:lpstr>LE BEAL</vt:lpstr>
      <vt:lpstr>CHAMBON, BEAL BAS</vt:lpstr>
      <vt:lpstr>L’AUSSEDAT</vt:lpstr>
      <vt:lpstr>JARROUX</vt:lpstr>
      <vt:lpstr>Présentation PowerPoint</vt:lpstr>
      <vt:lpstr>JARRIX</vt:lpstr>
      <vt:lpstr>MARCHEVAL</vt:lpstr>
      <vt:lpstr>MALGRASSIN</vt:lpstr>
      <vt:lpstr>LA COMBE, LE TRAIT, CHAMP DU PUY, FOUTZA</vt:lpstr>
      <vt:lpstr>Présentation PowerPoint</vt:lpstr>
      <vt:lpstr>LA CROIX DE FER</vt:lpstr>
      <vt:lpstr>LES BALLAYS,  LES SAIGNES</vt:lpstr>
      <vt:lpstr>Présentation PowerPoint</vt:lpstr>
      <vt:lpstr>LE BOURG</vt:lpstr>
      <vt:lpstr>LA COLLANGE</vt:lpstr>
      <vt:lpstr>CHANTELAUZE</vt:lpstr>
      <vt:lpstr>Présentation PowerPoint</vt:lpstr>
      <vt:lpstr>LES GOURGOUGNES</vt:lpstr>
      <vt:lpstr>MALMENAIDE</vt:lpstr>
      <vt:lpstr>CLAVIERES</vt:lpstr>
      <vt:lpstr>Présentation PowerPoint</vt:lpstr>
      <vt:lpstr>BOUCHET RANGEARD</vt:lpstr>
      <vt:lpstr>LE SOLIER</vt:lpstr>
      <vt:lpstr>LE PATURAL</vt:lpstr>
      <vt:lpstr>DURET/THENOT</vt:lpstr>
      <vt:lpstr>Présentation PowerPoint</vt:lpstr>
      <vt:lpstr>FRIDEFONT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ADRESSAGE - 2021</dc:title>
  <dc:creator>mairie</dc:creator>
  <cp:lastModifiedBy>Marjorie BRUYAT</cp:lastModifiedBy>
  <cp:revision>119</cp:revision>
  <cp:lastPrinted>2021-11-18T13:50:08Z</cp:lastPrinted>
  <dcterms:created xsi:type="dcterms:W3CDTF">2021-06-01T14:36:25Z</dcterms:created>
  <dcterms:modified xsi:type="dcterms:W3CDTF">2021-12-02T14:22:42Z</dcterms:modified>
</cp:coreProperties>
</file>